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0" r:id="rId2"/>
  </p:sldIdLst>
  <p:sldSz cx="9144000" cy="6858000" type="screen4x3"/>
  <p:notesSz cx="6858000" cy="9144000"/>
  <p:custDataLst>
    <p:tags r:id="rId4"/>
  </p:custData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E6B9B8"/>
    <a:srgbClr val="99CC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3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B7101D-F943-4DC0-A601-95BDDFE05F94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265D7E-66BE-4A77-82E4-8BFCC15412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826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01596-56BB-42F3-B118-56E5A191C7F9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58063-53B8-448C-B71E-CC937FCE7C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3F456-20DC-446C-816C-1C626F98B5F5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590E7-3ED6-47F1-AD71-C04805208B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89CDD-A622-41F6-B6E3-79B04D447A7F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0F6B0-831B-4130-8828-E55B24CF76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C0C0B-2163-46F0-AD48-A8E75105903B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24C9-B3F0-471B-8166-686FA152DC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37B42-E4C3-4949-AB0D-E254FDF410E3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39F32-CA48-42F1-A60F-259838FBF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7B6C6-B980-4622-BDA4-37661538CEF3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E3826-3587-474A-8647-5E89068BEF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A31CC-7FDB-409C-8D60-136FE8DECB34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64D25-D6C2-4D46-B9CC-1CC741B6EE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2F8C0-3E68-4E99-BDD3-E452D48DCD98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F120C-EB2D-4598-824B-1405B5C37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34978-E896-40D0-B86B-4B5AC1090924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455E-27A8-4C87-8D0F-A76E589056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4D220-74D8-4616-9570-78CC97A92601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50594-3D6A-472B-93C2-799CACFB7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CC901-7C89-422D-ACF0-262A64054D24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E2C10-A1C4-4F37-9A3F-684BEEA950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20195-9BA3-418F-B71A-4BCB230E4B8B}" type="datetimeFigureOut">
              <a:rPr lang="it-IT"/>
              <a:pPr>
                <a:defRPr/>
              </a:pPr>
              <a:t>22/10/2018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76A545-8468-44E0-B508-E141098E3D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3"/>
          <p:cNvSpPr>
            <a:spLocks noChangeArrowheads="1"/>
          </p:cNvSpPr>
          <p:nvPr/>
        </p:nvSpPr>
        <p:spPr bwMode="auto">
          <a:xfrm>
            <a:off x="1714500" y="142875"/>
            <a:ext cx="5915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u="sng">
                <a:solidFill>
                  <a:schemeClr val="bg1"/>
                </a:solidFill>
                <a:latin typeface="Comic Sans MS" pitchFamily="66" charset="0"/>
              </a:rPr>
              <a:t>INTERAZIONE ATMOSFERICA:</a:t>
            </a:r>
            <a:endParaRPr lang="it-IT" sz="2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7411" name="Immagine 4" descr="meteoglobe(1)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0" y="1357313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http://www.riwmag.com/magazine/wp-content/gallery/nome-vento-cognome-energia/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143000"/>
            <a:ext cx="381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82&quot;/&gt;&lt;/object&gt;&lt;object type=&quot;3&quot; unique_id=&quot;10005&quot;&gt;&lt;property id=&quot;20148&quot; value=&quot;5&quot;/&gt;&lt;property id=&quot;20300&quot; value=&quot;Slide 5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3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71&quot;/&gt;&lt;/object&gt;&lt;object type=&quot;3&quot; unique_id=&quot;10016&quot;&gt;&lt;property id=&quot;20148&quot; value=&quot;5&quot;/&gt;&lt;property id=&quot;20300&quot; value=&quot;Slide 14&quot;/&gt;&lt;property id=&quot;20307&quot; value=&quot;273&quot;/&gt;&lt;/object&gt;&lt;object type=&quot;3&quot; unique_id=&quot;10017&quot;&gt;&lt;property id=&quot;20148&quot; value=&quot;5&quot;/&gt;&lt;property id=&quot;20300&quot; value=&quot;Slide 15&quot;/&gt;&lt;property id=&quot;20307&quot; value=&quot;278&quot;/&gt;&lt;/object&gt;&lt;object type=&quot;3&quot; unique_id=&quot;10018&quot;&gt;&lt;property id=&quot;20148&quot; value=&quot;5&quot;/&gt;&lt;property id=&quot;20300&quot; value=&quot;Slide 16&quot;/&gt;&lt;property id=&quot;20307&quot; value=&quot;280&quot;/&gt;&lt;/object&gt;&lt;object type=&quot;3&quot; unique_id=&quot;10019&quot;&gt;&lt;property id=&quot;20148&quot; value=&quot;5&quot;/&gt;&lt;property id=&quot;20300&quot; value=&quot;Slide 17&quot;/&gt;&lt;property id=&quot;20307&quot; value=&quot;274&quot;/&gt;&lt;/object&gt;&lt;object type=&quot;3&quot; unique_id=&quot;10020&quot;&gt;&lt;property id=&quot;20148&quot; value=&quot;5&quot;/&gt;&lt;property id=&quot;20300&quot; value=&quot;Slide 18&quot;/&gt;&lt;property id=&quot;20307&quot; value=&quot;276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7&quot;/&gt;&lt;/object&gt;&lt;/object&gt;&lt;object type=&quot;8&quot; unique_id=&quot;1004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3</Words>
  <Application>Microsoft Office PowerPoint</Application>
  <PresentationFormat>Presentazione su schermo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Comic Sans MS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PatriziaTosi;Nadia Lo Bue</dc:creator>
  <cp:lastModifiedBy>Marina Locritani</cp:lastModifiedBy>
  <cp:revision>25</cp:revision>
  <dcterms:created xsi:type="dcterms:W3CDTF">2013-05-22T08:49:12Z</dcterms:created>
  <dcterms:modified xsi:type="dcterms:W3CDTF">2018-10-22T14:07:26Z</dcterms:modified>
</cp:coreProperties>
</file>