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73" r:id="rId2"/>
    <p:sldId id="278" r:id="rId3"/>
  </p:sldIdLst>
  <p:sldSz cx="9144000" cy="6858000" type="screen4x3"/>
  <p:notesSz cx="6858000" cy="9144000"/>
  <p:custDataLst>
    <p:tags r:id="rId5"/>
  </p:custDataLst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E6B9B8"/>
    <a:srgbClr val="99CCFF"/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FB7101D-F943-4DC0-A601-95BDDFE05F9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2265D7E-66BE-4A77-82E4-8BFCC15412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018261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01596-56BB-42F3-B118-56E5A191C7F9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58063-53B8-448C-B71E-CC937FCE7CC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43F456-20DC-446C-816C-1C626F98B5F5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4590E7-3ED6-47F1-AD71-C04805208B5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289CDD-A622-41F6-B6E3-79B04D447A7F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F6B0-831B-4130-8828-E55B24CF762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C0C0B-2163-46F0-AD48-A8E75105903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C24C9-B3F0-471B-8166-686FA152DCB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37B42-E4C3-4949-AB0D-E254FDF410E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39F32-CA48-42F1-A60F-259838FBF82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27B6C6-B980-4622-BDA4-37661538CEF3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E3826-3587-474A-8647-5E89068BEFB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0A31CC-7FDB-409C-8D60-136FE8DECB3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564D25-D6C2-4D46-B9CC-1CC741B6EE7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92F8C0-3E68-4E99-BDD3-E452D48DCD98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F120C-EB2D-4598-824B-1405B5C37E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34978-E896-40D0-B86B-4B5AC10909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10455E-27A8-4C87-8D0F-A76E5890566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F4D220-74D8-4616-9570-78CC97A92601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650594-3D6A-472B-93C2-799CACFB75B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CC901-7C89-422D-ACF0-262A64054D24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E2C10-A1C4-4F37-9A3F-684BEEA9509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A20195-9BA3-418F-B71A-4BCB230E4B8B}" type="datetimeFigureOut">
              <a:rPr lang="it-IT"/>
              <a:pPr>
                <a:defRPr/>
              </a:pPr>
              <a:t>22/10/2018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C76A545-8468-44E0-B508-E141098E3D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ttangolo 3"/>
          <p:cNvSpPr>
            <a:spLocks noChangeArrowheads="1"/>
          </p:cNvSpPr>
          <p:nvPr/>
        </p:nvSpPr>
        <p:spPr bwMode="auto">
          <a:xfrm>
            <a:off x="142875" y="142875"/>
            <a:ext cx="5330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bg1"/>
                </a:solidFill>
                <a:latin typeface="Comic Sans MS" pitchFamily="66" charset="0"/>
              </a:rPr>
              <a:t>CIRCOLAZIONE OCEANICA:</a:t>
            </a:r>
            <a:endParaRPr lang="it-IT" sz="280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15363" name="CasellaDiTesto 7"/>
          <p:cNvSpPr txBox="1">
            <a:spLocks noChangeArrowheads="1"/>
          </p:cNvSpPr>
          <p:nvPr/>
        </p:nvSpPr>
        <p:spPr bwMode="auto">
          <a:xfrm>
            <a:off x="0" y="785813"/>
            <a:ext cx="34290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</a:rPr>
              <a:t>Esistono 2 principali motori:</a:t>
            </a:r>
          </a:p>
        </p:txBody>
      </p:sp>
      <p:sp>
        <p:nvSpPr>
          <p:cNvPr id="15364" name="CasellaDiTesto 8"/>
          <p:cNvSpPr txBox="1">
            <a:spLocks noChangeArrowheads="1"/>
          </p:cNvSpPr>
          <p:nvPr/>
        </p:nvSpPr>
        <p:spPr bwMode="auto">
          <a:xfrm>
            <a:off x="3214688" y="785813"/>
            <a:ext cx="59293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solidFill>
                  <a:schemeClr val="bg1"/>
                </a:solidFill>
                <a:latin typeface="Comic Sans MS" pitchFamily="66" charset="0"/>
              </a:rPr>
              <a:t>1. Spinta dei venti dovuta all’interazione con l’atmosfera, influenza il primo km di profondità</a:t>
            </a:r>
          </a:p>
        </p:txBody>
      </p:sp>
      <p:pic>
        <p:nvPicPr>
          <p:cNvPr id="15365" name="Picture 2" descr="C:\Documents and Settings\Administrator\Documenti\Downloads\MM90004115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000125"/>
            <a:ext cx="1652588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Picture 15" descr="Figure 34-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5" y="4095750"/>
            <a:ext cx="500062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17" descr="http://cas.umkc.edu/geosciences/env-sci/module4/wind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88" y="1643063"/>
            <a:ext cx="2039937" cy="189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4291013"/>
            <a:ext cx="2776538" cy="2566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9" name="CasellaDiTesto 8"/>
          <p:cNvSpPr txBox="1">
            <a:spLocks noChangeArrowheads="1"/>
          </p:cNvSpPr>
          <p:nvPr/>
        </p:nvSpPr>
        <p:spPr bwMode="auto">
          <a:xfrm>
            <a:off x="0" y="3571875"/>
            <a:ext cx="264318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chemeClr val="bg1"/>
                </a:solidFill>
                <a:latin typeface="Comic Sans MS" pitchFamily="66" charset="0"/>
              </a:rPr>
              <a:t>Effetto della rotazione terrestre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://oceanservice.noaa.gov/education/kits/currents/media/conveyor_slideshow/22-conveyer-belt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00188"/>
            <a:ext cx="5429250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6" name="Picture 10" descr="The Great Ocean Conveyor Belt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88" y="2071688"/>
            <a:ext cx="6786562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http://oceanservice.noaa.gov/education/kits/currents/media/conveyor_slideshow/23-conveyer-belt-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500188"/>
            <a:ext cx="5429250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8" descr="http://oceanservice.noaa.gov/education/kits/currents/media/conveyor_slideshow/24-conveyer-belt-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1500188"/>
            <a:ext cx="5443538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CasellaDiTesto 9"/>
          <p:cNvSpPr txBox="1">
            <a:spLocks noChangeArrowheads="1"/>
          </p:cNvSpPr>
          <p:nvPr/>
        </p:nvSpPr>
        <p:spPr bwMode="auto">
          <a:xfrm>
            <a:off x="142875" y="571500"/>
            <a:ext cx="8858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>
                <a:solidFill>
                  <a:srgbClr val="FF0000"/>
                </a:solidFill>
                <a:latin typeface="Comic Sans MS" pitchFamily="66" charset="0"/>
              </a:rPr>
              <a:t> La differenza di temperatura e salinità</a:t>
            </a:r>
            <a:r>
              <a:rPr lang="it-IT">
                <a:solidFill>
                  <a:srgbClr val="FF0000"/>
                </a:solidFill>
                <a:latin typeface="Comic Sans MS" pitchFamily="66" charset="0"/>
                <a:sym typeface="Wingdings" pitchFamily="2" charset="2"/>
              </a:rPr>
              <a:t> di densità</a:t>
            </a:r>
            <a:r>
              <a:rPr lang="it-IT">
                <a:solidFill>
                  <a:srgbClr val="FF0000"/>
                </a:solidFill>
                <a:latin typeface="Comic Sans MS" pitchFamily="66" charset="0"/>
              </a:rPr>
              <a:t> (correnti termoaline), agisce su tutte la profondità della colonna d’acqua</a:t>
            </a:r>
          </a:p>
        </p:txBody>
      </p:sp>
      <p:sp>
        <p:nvSpPr>
          <p:cNvPr id="16391" name="Rettangolo 3"/>
          <p:cNvSpPr>
            <a:spLocks noChangeArrowheads="1"/>
          </p:cNvSpPr>
          <p:nvPr/>
        </p:nvSpPr>
        <p:spPr bwMode="auto">
          <a:xfrm>
            <a:off x="2000250" y="0"/>
            <a:ext cx="53308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800" b="1" u="sng">
                <a:solidFill>
                  <a:schemeClr val="bg1"/>
                </a:solidFill>
                <a:latin typeface="Comic Sans MS" pitchFamily="66" charset="0"/>
              </a:rPr>
              <a:t>CIRCOLAZIONE OCEANICA:</a:t>
            </a:r>
            <a:endParaRPr lang="it-IT" sz="2800">
              <a:solidFill>
                <a:schemeClr val="bg1"/>
              </a:solidFill>
              <a:latin typeface="Comic Sans MS" pitchFamily="66" charset="0"/>
            </a:endParaRPr>
          </a:p>
        </p:txBody>
      </p:sp>
      <p:pic>
        <p:nvPicPr>
          <p:cNvPr id="13" name="Picture 10" descr="http://oceanservice.noaa.gov/education/kits/currents/media/conveyor_slideshow/25-conveyer-belt-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525588"/>
            <a:ext cx="5429250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2" descr="http://oceanservice.noaa.gov/education/kits/currents/media/conveyor_slideshow/26-conveyer-belt-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525588"/>
            <a:ext cx="5429250" cy="354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http://oceanservice.noaa.gov/education/kits/currents/media/conveyor_slideshow/17-downwelling-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72188" y="1214438"/>
            <a:ext cx="2286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6" descr="http://oceanservice.noaa.gov/education/kits/currents/media/conveyor_slideshow/19downwelling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72188" y="1214438"/>
            <a:ext cx="2286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8" descr="http://oceanservice.noaa.gov/education/kits/currents/media/conveyor_slideshow/19-downwelling-3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072188" y="1214438"/>
            <a:ext cx="2286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20" descr="http://oceanservice.noaa.gov/education/kits/currents/media/conveyor_slideshow/21downwelling-4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072188" y="1214438"/>
            <a:ext cx="2286000" cy="1495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00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9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82&quot;/&gt;&lt;/object&gt;&lt;object type=&quot;3&quot; unique_id=&quot;10005&quot;&gt;&lt;property id=&quot;20148&quot; value=&quot;5&quot;/&gt;&lt;property id=&quot;20300&quot; value=&quot;Slide 5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59&quot;/&gt;&lt;/object&gt;&lt;object type=&quot;3&quot; unique_id=&quot;10007&quot;&gt;&lt;property id=&quot;20148&quot; value=&quot;5&quot;/&gt;&lt;property id=&quot;20300&quot; value=&quot;Slide 3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2&quot;/&gt;&lt;/object&gt;&lt;object type=&quot;3&quot; unique_id=&quot;10010&quot;&gt;&lt;property id=&quot;20148&quot; value=&quot;5&quot;/&gt;&lt;property id=&quot;20300&quot; value=&quot;Slide 8&quot;/&gt;&lt;property id=&quot;20307&quot; value=&quot;263&quot;/&gt;&lt;/object&gt;&lt;object type=&quot;3&quot; unique_id=&quot;10011&quot;&gt;&lt;property id=&quot;20148&quot; value=&quot;5&quot;/&gt;&lt;property id=&quot;20300&quot; value=&quot;Slide 9&quot;/&gt;&lt;property id=&quot;20307&quot; value=&quot;266&quot;/&gt;&lt;/object&gt;&lt;object type=&quot;3&quot; unique_id=&quot;10012&quot;&gt;&lt;property id=&quot;20148&quot; value=&quot;5&quot;/&gt;&lt;property id=&quot;20300&quot; value=&quot;Slide 10&quot;/&gt;&lt;property id=&quot;20307&quot; value=&quot;265&quot;/&gt;&lt;/object&gt;&lt;object type=&quot;3&quot; unique_id=&quot;10013&quot;&gt;&lt;property id=&quot;20148&quot; value=&quot;5&quot;/&gt;&lt;property id=&quot;20300&quot; value=&quot;Slide 11&quot;/&gt;&lt;property id=&quot;20307&quot; value=&quot;268&quot;/&gt;&lt;/object&gt;&lt;object type=&quot;3&quot; unique_id=&quot;10014&quot;&gt;&lt;property id=&quot;20148&quot; value=&quot;5&quot;/&gt;&lt;property id=&quot;20300&quot; value=&quot;Slide 12&quot;/&gt;&lt;property id=&quot;20307&quot; value=&quot;267&quot;/&gt;&lt;/object&gt;&lt;object type=&quot;3&quot; unique_id=&quot;10015&quot;&gt;&lt;property id=&quot;20148&quot; value=&quot;5&quot;/&gt;&lt;property id=&quot;20300&quot; value=&quot;Slide 13&quot;/&gt;&lt;property id=&quot;20307&quot; value=&quot;271&quot;/&gt;&lt;/object&gt;&lt;object type=&quot;3&quot; unique_id=&quot;10016&quot;&gt;&lt;property id=&quot;20148&quot; value=&quot;5&quot;/&gt;&lt;property id=&quot;20300&quot; value=&quot;Slide 14&quot;/&gt;&lt;property id=&quot;20307&quot; value=&quot;273&quot;/&gt;&lt;/object&gt;&lt;object type=&quot;3&quot; unique_id=&quot;10017&quot;&gt;&lt;property id=&quot;20148&quot; value=&quot;5&quot;/&gt;&lt;property id=&quot;20300&quot; value=&quot;Slide 15&quot;/&gt;&lt;property id=&quot;20307&quot; value=&quot;278&quot;/&gt;&lt;/object&gt;&lt;object type=&quot;3&quot; unique_id=&quot;10018&quot;&gt;&lt;property id=&quot;20148&quot; value=&quot;5&quot;/&gt;&lt;property id=&quot;20300&quot; value=&quot;Slide 16&quot;/&gt;&lt;property id=&quot;20307&quot; value=&quot;280&quot;/&gt;&lt;/object&gt;&lt;object type=&quot;3&quot; unique_id=&quot;10019&quot;&gt;&lt;property id=&quot;20148&quot; value=&quot;5&quot;/&gt;&lt;property id=&quot;20300&quot; value=&quot;Slide 17&quot;/&gt;&lt;property id=&quot;20307&quot; value=&quot;274&quot;/&gt;&lt;/object&gt;&lt;object type=&quot;3&quot; unique_id=&quot;10020&quot;&gt;&lt;property id=&quot;20148&quot; value=&quot;5&quot;/&gt;&lt;property id=&quot;20300&quot; value=&quot;Slide 18&quot;/&gt;&lt;property id=&quot;20307&quot; value=&quot;276&quot;/&gt;&lt;/object&gt;&lt;object type=&quot;3&quot; unique_id=&quot;10021&quot;&gt;&lt;property id=&quot;20148&quot; value=&quot;5&quot;/&gt;&lt;property id=&quot;20300&quot; value=&quot;Slide 19&quot;/&gt;&lt;property id=&quot;20307&quot; value=&quot;275&quot;/&gt;&lt;/object&gt;&lt;object type=&quot;3&quot; unique_id=&quot;10022&quot;&gt;&lt;property id=&quot;20148&quot; value=&quot;5&quot;/&gt;&lt;property id=&quot;20300&quot; value=&quot;Slide 20&quot;/&gt;&lt;property id=&quot;20307&quot; value=&quot;277&quot;/&gt;&lt;/object&gt;&lt;/object&gt;&lt;object type=&quot;8&quot; unique_id=&quot;10044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1022</TotalTime>
  <Words>53</Words>
  <Application>Microsoft Office PowerPoint</Application>
  <PresentationFormat>Presentazione su schermo (4:3)</PresentationFormat>
  <Paragraphs>6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7" baseType="lpstr">
      <vt:lpstr>Arial</vt:lpstr>
      <vt:lpstr>Calibri</vt:lpstr>
      <vt:lpstr>Comic Sans MS</vt:lpstr>
      <vt:lpstr>Wingdings</vt:lpstr>
      <vt:lpstr>Tema di Office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PatriziaTosi;Nadia Lo Bue</dc:creator>
  <cp:lastModifiedBy>Marina Locritani</cp:lastModifiedBy>
  <cp:revision>25</cp:revision>
  <dcterms:created xsi:type="dcterms:W3CDTF">2013-05-22T08:49:12Z</dcterms:created>
  <dcterms:modified xsi:type="dcterms:W3CDTF">2018-10-22T14:06:46Z</dcterms:modified>
</cp:coreProperties>
</file>