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6" r:id="rId2"/>
    <p:sldId id="275" r:id="rId3"/>
  </p:sldIdLst>
  <p:sldSz cx="9144000" cy="6858000" type="screen4x3"/>
  <p:notesSz cx="6858000" cy="9144000"/>
  <p:custDataLst>
    <p:tags r:id="rId5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E6B9B8"/>
    <a:srgbClr val="99CCFF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FB7101D-F943-4DC0-A601-95BDDFE05F94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2265D7E-66BE-4A77-82E4-8BFCC15412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826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01596-56BB-42F3-B118-56E5A191C7F9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58063-53B8-448C-B71E-CC937FCE7CC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3F456-20DC-446C-816C-1C626F98B5F5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590E7-3ED6-47F1-AD71-C04805208B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89CDD-A622-41F6-B6E3-79B04D447A7F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0F6B0-831B-4130-8828-E55B24CF76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C0C0B-2163-46F0-AD48-A8E75105903B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C24C9-B3F0-471B-8166-686FA152DC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37B42-E4C3-4949-AB0D-E254FDF410E3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39F32-CA48-42F1-A60F-259838FBF82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7B6C6-B980-4622-BDA4-37661538CEF3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E3826-3587-474A-8647-5E89068BEF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A31CC-7FDB-409C-8D60-136FE8DECB34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64D25-D6C2-4D46-B9CC-1CC741B6EE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2F8C0-3E68-4E99-BDD3-E452D48DCD98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F120C-EB2D-4598-824B-1405B5C37E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34978-E896-40D0-B86B-4B5AC1090924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0455E-27A8-4C87-8D0F-A76E589056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4D220-74D8-4616-9570-78CC97A92601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50594-3D6A-472B-93C2-799CACFB75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CC901-7C89-422D-ACF0-262A64054D24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E2C10-A1C4-4F37-9A3F-684BEEA950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A20195-9BA3-418F-B71A-4BCB230E4B8B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76A545-8468-44E0-B508-E141098E3D6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60"/>
          <p:cNvGrpSpPr>
            <a:grpSpLocks/>
          </p:cNvGrpSpPr>
          <p:nvPr/>
        </p:nvGrpSpPr>
        <p:grpSpPr bwMode="auto">
          <a:xfrm>
            <a:off x="22225" y="4214813"/>
            <a:ext cx="9264650" cy="2676525"/>
            <a:chOff x="21773" y="4181152"/>
            <a:chExt cx="9265135" cy="2676872"/>
          </a:xfrm>
        </p:grpSpPr>
        <p:sp>
          <p:nvSpPr>
            <p:cNvPr id="82" name="Triangolo rettangolo 81"/>
            <p:cNvSpPr/>
            <p:nvPr/>
          </p:nvSpPr>
          <p:spPr>
            <a:xfrm rot="16200000">
              <a:off x="5305970" y="4010618"/>
              <a:ext cx="1894134" cy="3762572"/>
            </a:xfrm>
            <a:prstGeom prst="rtTriangle">
              <a:avLst/>
            </a:prstGeom>
            <a:solidFill>
              <a:srgbClr val="CC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83" name="Rettangolo 82"/>
            <p:cNvSpPr/>
            <p:nvPr/>
          </p:nvSpPr>
          <p:spPr>
            <a:xfrm>
              <a:off x="21773" y="4973417"/>
              <a:ext cx="4357916" cy="1857616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84" name="Triangolo rettangolo 83"/>
            <p:cNvSpPr/>
            <p:nvPr/>
          </p:nvSpPr>
          <p:spPr>
            <a:xfrm rot="5400000">
              <a:off x="5313115" y="4030465"/>
              <a:ext cx="1892545" cy="3762572"/>
            </a:xfrm>
            <a:prstGeom prst="rtTriangle">
              <a:avLst/>
            </a:prstGeom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dirty="0"/>
            </a:p>
          </p:txBody>
        </p:sp>
        <p:sp>
          <p:nvSpPr>
            <p:cNvPr id="85" name="Rettangolo 84"/>
            <p:cNvSpPr/>
            <p:nvPr/>
          </p:nvSpPr>
          <p:spPr>
            <a:xfrm>
              <a:off x="8132736" y="4973417"/>
              <a:ext cx="1000177" cy="1857616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86" name="Figura a mano libera 85"/>
            <p:cNvSpPr/>
            <p:nvPr/>
          </p:nvSpPr>
          <p:spPr>
            <a:xfrm>
              <a:off x="8039068" y="4181152"/>
              <a:ext cx="1247840" cy="843071"/>
            </a:xfrm>
            <a:custGeom>
              <a:avLst/>
              <a:gdLst>
                <a:gd name="connsiteX0" fmla="*/ 122464 w 1247775"/>
                <a:gd name="connsiteY0" fmla="*/ 796017 h 843642"/>
                <a:gd name="connsiteX1" fmla="*/ 359228 w 1247775"/>
                <a:gd name="connsiteY1" fmla="*/ 534760 h 843642"/>
                <a:gd name="connsiteX2" fmla="*/ 449035 w 1247775"/>
                <a:gd name="connsiteY2" fmla="*/ 297996 h 843642"/>
                <a:gd name="connsiteX3" fmla="*/ 530678 w 1247775"/>
                <a:gd name="connsiteY3" fmla="*/ 61232 h 843642"/>
                <a:gd name="connsiteX4" fmla="*/ 644978 w 1247775"/>
                <a:gd name="connsiteY4" fmla="*/ 12246 h 843642"/>
                <a:gd name="connsiteX5" fmla="*/ 775607 w 1247775"/>
                <a:gd name="connsiteY5" fmla="*/ 134710 h 843642"/>
                <a:gd name="connsiteX6" fmla="*/ 840921 w 1247775"/>
                <a:gd name="connsiteY6" fmla="*/ 395967 h 843642"/>
                <a:gd name="connsiteX7" fmla="*/ 963385 w 1247775"/>
                <a:gd name="connsiteY7" fmla="*/ 559253 h 843642"/>
                <a:gd name="connsiteX8" fmla="*/ 1053193 w 1247775"/>
                <a:gd name="connsiteY8" fmla="*/ 747032 h 843642"/>
                <a:gd name="connsiteX9" fmla="*/ 1094014 w 1247775"/>
                <a:gd name="connsiteY9" fmla="*/ 820510 h 843642"/>
                <a:gd name="connsiteX10" fmla="*/ 122464 w 1247775"/>
                <a:gd name="connsiteY10" fmla="*/ 796017 h 843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47775" h="843642">
                  <a:moveTo>
                    <a:pt x="122464" y="796017"/>
                  </a:moveTo>
                  <a:cubicBezTo>
                    <a:pt x="0" y="748392"/>
                    <a:pt x="304799" y="617764"/>
                    <a:pt x="359228" y="534760"/>
                  </a:cubicBezTo>
                  <a:cubicBezTo>
                    <a:pt x="413657" y="451756"/>
                    <a:pt x="420460" y="376917"/>
                    <a:pt x="449035" y="297996"/>
                  </a:cubicBezTo>
                  <a:cubicBezTo>
                    <a:pt x="477610" y="219075"/>
                    <a:pt x="498021" y="108857"/>
                    <a:pt x="530678" y="61232"/>
                  </a:cubicBezTo>
                  <a:cubicBezTo>
                    <a:pt x="563335" y="13607"/>
                    <a:pt x="604157" y="0"/>
                    <a:pt x="644978" y="12246"/>
                  </a:cubicBezTo>
                  <a:cubicBezTo>
                    <a:pt x="685799" y="24492"/>
                    <a:pt x="742950" y="70757"/>
                    <a:pt x="775607" y="134710"/>
                  </a:cubicBezTo>
                  <a:cubicBezTo>
                    <a:pt x="808264" y="198664"/>
                    <a:pt x="809625" y="325210"/>
                    <a:pt x="840921" y="395967"/>
                  </a:cubicBezTo>
                  <a:cubicBezTo>
                    <a:pt x="872217" y="466724"/>
                    <a:pt x="928006" y="500742"/>
                    <a:pt x="963385" y="559253"/>
                  </a:cubicBezTo>
                  <a:cubicBezTo>
                    <a:pt x="998764" y="617764"/>
                    <a:pt x="1031422" y="703489"/>
                    <a:pt x="1053193" y="747032"/>
                  </a:cubicBezTo>
                  <a:cubicBezTo>
                    <a:pt x="1074964" y="790575"/>
                    <a:pt x="1247775" y="808264"/>
                    <a:pt x="1094014" y="820510"/>
                  </a:cubicBezTo>
                  <a:cubicBezTo>
                    <a:pt x="940253" y="832756"/>
                    <a:pt x="244928" y="843642"/>
                    <a:pt x="122464" y="796017"/>
                  </a:cubicBez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87" name="Figura a mano libera 86"/>
            <p:cNvSpPr/>
            <p:nvPr/>
          </p:nvSpPr>
          <p:spPr>
            <a:xfrm>
              <a:off x="8491529" y="4185915"/>
              <a:ext cx="347680" cy="354059"/>
            </a:xfrm>
            <a:custGeom>
              <a:avLst/>
              <a:gdLst>
                <a:gd name="connsiteX0" fmla="*/ 45566 w 347644"/>
                <a:gd name="connsiteY0" fmla="*/ 146958 h 355419"/>
                <a:gd name="connsiteX1" fmla="*/ 110880 w 347644"/>
                <a:gd name="connsiteY1" fmla="*/ 16329 h 355419"/>
                <a:gd name="connsiteX2" fmla="*/ 176194 w 347644"/>
                <a:gd name="connsiteY2" fmla="*/ 0 h 355419"/>
                <a:gd name="connsiteX3" fmla="*/ 241509 w 347644"/>
                <a:gd name="connsiteY3" fmla="*/ 32658 h 355419"/>
                <a:gd name="connsiteX4" fmla="*/ 306823 w 347644"/>
                <a:gd name="connsiteY4" fmla="*/ 114300 h 355419"/>
                <a:gd name="connsiteX5" fmla="*/ 347644 w 347644"/>
                <a:gd name="connsiteY5" fmla="*/ 253093 h 355419"/>
                <a:gd name="connsiteX6" fmla="*/ 257837 w 347644"/>
                <a:gd name="connsiteY6" fmla="*/ 351065 h 355419"/>
                <a:gd name="connsiteX7" fmla="*/ 217016 w 347644"/>
                <a:gd name="connsiteY7" fmla="*/ 244929 h 355419"/>
                <a:gd name="connsiteX8" fmla="*/ 192523 w 347644"/>
                <a:gd name="connsiteY8" fmla="*/ 212272 h 355419"/>
                <a:gd name="connsiteX9" fmla="*/ 127209 w 347644"/>
                <a:gd name="connsiteY9" fmla="*/ 204108 h 355419"/>
                <a:gd name="connsiteX10" fmla="*/ 86387 w 347644"/>
                <a:gd name="connsiteY10" fmla="*/ 277586 h 355419"/>
                <a:gd name="connsiteX11" fmla="*/ 37402 w 347644"/>
                <a:gd name="connsiteY11" fmla="*/ 277586 h 355419"/>
                <a:gd name="connsiteX12" fmla="*/ 21073 w 347644"/>
                <a:gd name="connsiteY12" fmla="*/ 220436 h 355419"/>
                <a:gd name="connsiteX13" fmla="*/ 45566 w 347644"/>
                <a:gd name="connsiteY13" fmla="*/ 146958 h 355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7644" h="355419">
                  <a:moveTo>
                    <a:pt x="45566" y="146958"/>
                  </a:moveTo>
                  <a:cubicBezTo>
                    <a:pt x="103807" y="13836"/>
                    <a:pt x="55188" y="16329"/>
                    <a:pt x="110880" y="16329"/>
                  </a:cubicBezTo>
                  <a:lnTo>
                    <a:pt x="176194" y="0"/>
                  </a:lnTo>
                  <a:lnTo>
                    <a:pt x="241509" y="32658"/>
                  </a:lnTo>
                  <a:cubicBezTo>
                    <a:pt x="302666" y="102551"/>
                    <a:pt x="285722" y="72097"/>
                    <a:pt x="306823" y="114300"/>
                  </a:cubicBezTo>
                  <a:lnTo>
                    <a:pt x="347644" y="253093"/>
                  </a:lnTo>
                  <a:cubicBezTo>
                    <a:pt x="270900" y="355419"/>
                    <a:pt x="314987" y="351065"/>
                    <a:pt x="257837" y="351065"/>
                  </a:cubicBezTo>
                  <a:cubicBezTo>
                    <a:pt x="214764" y="256303"/>
                    <a:pt x="217016" y="294141"/>
                    <a:pt x="217016" y="244929"/>
                  </a:cubicBezTo>
                  <a:lnTo>
                    <a:pt x="192523" y="212272"/>
                  </a:lnTo>
                  <a:cubicBezTo>
                    <a:pt x="122113" y="185868"/>
                    <a:pt x="127209" y="164527"/>
                    <a:pt x="127209" y="204108"/>
                  </a:cubicBezTo>
                  <a:cubicBezTo>
                    <a:pt x="92831" y="272864"/>
                    <a:pt x="111765" y="252211"/>
                    <a:pt x="86387" y="277586"/>
                  </a:cubicBezTo>
                  <a:lnTo>
                    <a:pt x="37402" y="277586"/>
                  </a:lnTo>
                  <a:cubicBezTo>
                    <a:pt x="11188" y="225158"/>
                    <a:pt x="0" y="241509"/>
                    <a:pt x="21073" y="220436"/>
                  </a:cubicBezTo>
                  <a:lnTo>
                    <a:pt x="45566" y="146958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grpSp>
          <p:nvGrpSpPr>
            <p:cNvPr id="19515" name="Gruppo 119"/>
            <p:cNvGrpSpPr>
              <a:grpSpLocks/>
            </p:cNvGrpSpPr>
            <p:nvPr/>
          </p:nvGrpSpPr>
          <p:grpSpPr bwMode="auto">
            <a:xfrm>
              <a:off x="3857620" y="4786322"/>
              <a:ext cx="3426959" cy="802869"/>
              <a:chOff x="3450648" y="3400321"/>
              <a:chExt cx="3426959" cy="802869"/>
            </a:xfrm>
          </p:grpSpPr>
          <p:sp>
            <p:nvSpPr>
              <p:cNvPr id="121" name="Arco 120"/>
              <p:cNvSpPr/>
              <p:nvPr/>
            </p:nvSpPr>
            <p:spPr>
              <a:xfrm rot="19320553">
                <a:off x="3450402" y="3400066"/>
                <a:ext cx="3427592" cy="785915"/>
              </a:xfrm>
              <a:prstGeom prst="arc">
                <a:avLst>
                  <a:gd name="adj1" fmla="val 5207682"/>
                  <a:gd name="adj2" fmla="val 10891961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/>
              </a:p>
            </p:txBody>
          </p:sp>
          <p:cxnSp>
            <p:nvCxnSpPr>
              <p:cNvPr id="122" name="Connettore 1 121"/>
              <p:cNvCxnSpPr/>
              <p:nvPr/>
            </p:nvCxnSpPr>
            <p:spPr>
              <a:xfrm>
                <a:off x="5301524" y="4076429"/>
                <a:ext cx="144471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Connettore 1 122"/>
              <p:cNvCxnSpPr/>
              <p:nvPr/>
            </p:nvCxnSpPr>
            <p:spPr>
              <a:xfrm rot="5400000">
                <a:off x="5357877" y="4131205"/>
                <a:ext cx="14289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516" name="CasellaDiTesto 123"/>
            <p:cNvSpPr txBox="1">
              <a:spLocks noChangeArrowheads="1"/>
            </p:cNvSpPr>
            <p:nvPr/>
          </p:nvSpPr>
          <p:spPr bwMode="auto">
            <a:xfrm rot="-1641313">
              <a:off x="5337095" y="5421821"/>
              <a:ext cx="142699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latin typeface="Comic Sans MS" pitchFamily="66" charset="0"/>
                </a:rPr>
                <a:t>UPWELLING</a:t>
              </a:r>
            </a:p>
          </p:txBody>
        </p:sp>
      </p:grpSp>
      <p:sp>
        <p:nvSpPr>
          <p:cNvPr id="19459" name="Rettangolo 1"/>
          <p:cNvSpPr>
            <a:spLocks noChangeArrowheads="1"/>
          </p:cNvSpPr>
          <p:nvPr/>
        </p:nvSpPr>
        <p:spPr bwMode="auto">
          <a:xfrm>
            <a:off x="142875" y="0"/>
            <a:ext cx="1670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b="1" u="sng">
                <a:solidFill>
                  <a:schemeClr val="bg1"/>
                </a:solidFill>
                <a:latin typeface="Comic Sans MS" pitchFamily="66" charset="0"/>
              </a:rPr>
              <a:t>La Niña:</a:t>
            </a:r>
            <a:endParaRPr lang="it-IT" sz="2800">
              <a:solidFill>
                <a:schemeClr val="bg1"/>
              </a:solidFill>
              <a:latin typeface="Comic Sans MS" pitchFamily="66" charset="0"/>
            </a:endParaRPr>
          </a:p>
        </p:txBody>
      </p:sp>
      <p:grpSp>
        <p:nvGrpSpPr>
          <p:cNvPr id="19460" name="Gruppo 37"/>
          <p:cNvGrpSpPr>
            <a:grpSpLocks/>
          </p:cNvGrpSpPr>
          <p:nvPr/>
        </p:nvGrpSpPr>
        <p:grpSpPr bwMode="auto">
          <a:xfrm>
            <a:off x="0" y="642938"/>
            <a:ext cx="9264650" cy="2676525"/>
            <a:chOff x="-32" y="1351188"/>
            <a:chExt cx="9265135" cy="2676872"/>
          </a:xfrm>
        </p:grpSpPr>
        <p:sp>
          <p:nvSpPr>
            <p:cNvPr id="33" name="Triangolo rettangolo 32"/>
            <p:cNvSpPr/>
            <p:nvPr/>
          </p:nvSpPr>
          <p:spPr>
            <a:xfrm rot="16200000">
              <a:off x="5284165" y="1180654"/>
              <a:ext cx="1894134" cy="3762572"/>
            </a:xfrm>
            <a:prstGeom prst="rtTriangle">
              <a:avLst/>
            </a:prstGeom>
            <a:solidFill>
              <a:srgbClr val="CC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30" name="Rettangolo 29"/>
            <p:cNvSpPr/>
            <p:nvPr/>
          </p:nvSpPr>
          <p:spPr>
            <a:xfrm>
              <a:off x="-32" y="2143453"/>
              <a:ext cx="4357916" cy="1857616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dirty="0"/>
            </a:p>
          </p:txBody>
        </p:sp>
        <p:sp>
          <p:nvSpPr>
            <p:cNvPr id="32" name="Triangolo rettangolo 31"/>
            <p:cNvSpPr/>
            <p:nvPr/>
          </p:nvSpPr>
          <p:spPr>
            <a:xfrm rot="5400000">
              <a:off x="5291310" y="1200501"/>
              <a:ext cx="1892545" cy="3762572"/>
            </a:xfrm>
            <a:prstGeom prst="rtTriangle">
              <a:avLst/>
            </a:prstGeom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dirty="0"/>
            </a:p>
          </p:txBody>
        </p:sp>
        <p:sp>
          <p:nvSpPr>
            <p:cNvPr id="34" name="Rettangolo 33"/>
            <p:cNvSpPr/>
            <p:nvPr/>
          </p:nvSpPr>
          <p:spPr>
            <a:xfrm>
              <a:off x="8110931" y="2143453"/>
              <a:ext cx="1000177" cy="1857616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35" name="Figura a mano libera 34"/>
            <p:cNvSpPr/>
            <p:nvPr/>
          </p:nvSpPr>
          <p:spPr>
            <a:xfrm>
              <a:off x="8017263" y="1351188"/>
              <a:ext cx="1247840" cy="843071"/>
            </a:xfrm>
            <a:custGeom>
              <a:avLst/>
              <a:gdLst>
                <a:gd name="connsiteX0" fmla="*/ 122464 w 1247775"/>
                <a:gd name="connsiteY0" fmla="*/ 796017 h 843642"/>
                <a:gd name="connsiteX1" fmla="*/ 359228 w 1247775"/>
                <a:gd name="connsiteY1" fmla="*/ 534760 h 843642"/>
                <a:gd name="connsiteX2" fmla="*/ 449035 w 1247775"/>
                <a:gd name="connsiteY2" fmla="*/ 297996 h 843642"/>
                <a:gd name="connsiteX3" fmla="*/ 530678 w 1247775"/>
                <a:gd name="connsiteY3" fmla="*/ 61232 h 843642"/>
                <a:gd name="connsiteX4" fmla="*/ 644978 w 1247775"/>
                <a:gd name="connsiteY4" fmla="*/ 12246 h 843642"/>
                <a:gd name="connsiteX5" fmla="*/ 775607 w 1247775"/>
                <a:gd name="connsiteY5" fmla="*/ 134710 h 843642"/>
                <a:gd name="connsiteX6" fmla="*/ 840921 w 1247775"/>
                <a:gd name="connsiteY6" fmla="*/ 395967 h 843642"/>
                <a:gd name="connsiteX7" fmla="*/ 963385 w 1247775"/>
                <a:gd name="connsiteY7" fmla="*/ 559253 h 843642"/>
                <a:gd name="connsiteX8" fmla="*/ 1053193 w 1247775"/>
                <a:gd name="connsiteY8" fmla="*/ 747032 h 843642"/>
                <a:gd name="connsiteX9" fmla="*/ 1094014 w 1247775"/>
                <a:gd name="connsiteY9" fmla="*/ 820510 h 843642"/>
                <a:gd name="connsiteX10" fmla="*/ 122464 w 1247775"/>
                <a:gd name="connsiteY10" fmla="*/ 796017 h 843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47775" h="843642">
                  <a:moveTo>
                    <a:pt x="122464" y="796017"/>
                  </a:moveTo>
                  <a:cubicBezTo>
                    <a:pt x="0" y="748392"/>
                    <a:pt x="304799" y="617764"/>
                    <a:pt x="359228" y="534760"/>
                  </a:cubicBezTo>
                  <a:cubicBezTo>
                    <a:pt x="413657" y="451756"/>
                    <a:pt x="420460" y="376917"/>
                    <a:pt x="449035" y="297996"/>
                  </a:cubicBezTo>
                  <a:cubicBezTo>
                    <a:pt x="477610" y="219075"/>
                    <a:pt x="498021" y="108857"/>
                    <a:pt x="530678" y="61232"/>
                  </a:cubicBezTo>
                  <a:cubicBezTo>
                    <a:pt x="563335" y="13607"/>
                    <a:pt x="604157" y="0"/>
                    <a:pt x="644978" y="12246"/>
                  </a:cubicBezTo>
                  <a:cubicBezTo>
                    <a:pt x="685799" y="24492"/>
                    <a:pt x="742950" y="70757"/>
                    <a:pt x="775607" y="134710"/>
                  </a:cubicBezTo>
                  <a:cubicBezTo>
                    <a:pt x="808264" y="198664"/>
                    <a:pt x="809625" y="325210"/>
                    <a:pt x="840921" y="395967"/>
                  </a:cubicBezTo>
                  <a:cubicBezTo>
                    <a:pt x="872217" y="466724"/>
                    <a:pt x="928006" y="500742"/>
                    <a:pt x="963385" y="559253"/>
                  </a:cubicBezTo>
                  <a:cubicBezTo>
                    <a:pt x="998764" y="617764"/>
                    <a:pt x="1031422" y="703489"/>
                    <a:pt x="1053193" y="747032"/>
                  </a:cubicBezTo>
                  <a:cubicBezTo>
                    <a:pt x="1074964" y="790575"/>
                    <a:pt x="1247775" y="808264"/>
                    <a:pt x="1094014" y="820510"/>
                  </a:cubicBezTo>
                  <a:cubicBezTo>
                    <a:pt x="940253" y="832756"/>
                    <a:pt x="244928" y="843642"/>
                    <a:pt x="122464" y="796017"/>
                  </a:cubicBez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36" name="Figura a mano libera 35"/>
            <p:cNvSpPr/>
            <p:nvPr/>
          </p:nvSpPr>
          <p:spPr>
            <a:xfrm>
              <a:off x="8469724" y="1355951"/>
              <a:ext cx="347680" cy="354059"/>
            </a:xfrm>
            <a:custGeom>
              <a:avLst/>
              <a:gdLst>
                <a:gd name="connsiteX0" fmla="*/ 45566 w 347644"/>
                <a:gd name="connsiteY0" fmla="*/ 146958 h 355419"/>
                <a:gd name="connsiteX1" fmla="*/ 110880 w 347644"/>
                <a:gd name="connsiteY1" fmla="*/ 16329 h 355419"/>
                <a:gd name="connsiteX2" fmla="*/ 176194 w 347644"/>
                <a:gd name="connsiteY2" fmla="*/ 0 h 355419"/>
                <a:gd name="connsiteX3" fmla="*/ 241509 w 347644"/>
                <a:gd name="connsiteY3" fmla="*/ 32658 h 355419"/>
                <a:gd name="connsiteX4" fmla="*/ 306823 w 347644"/>
                <a:gd name="connsiteY4" fmla="*/ 114300 h 355419"/>
                <a:gd name="connsiteX5" fmla="*/ 347644 w 347644"/>
                <a:gd name="connsiteY5" fmla="*/ 253093 h 355419"/>
                <a:gd name="connsiteX6" fmla="*/ 257837 w 347644"/>
                <a:gd name="connsiteY6" fmla="*/ 351065 h 355419"/>
                <a:gd name="connsiteX7" fmla="*/ 217016 w 347644"/>
                <a:gd name="connsiteY7" fmla="*/ 244929 h 355419"/>
                <a:gd name="connsiteX8" fmla="*/ 192523 w 347644"/>
                <a:gd name="connsiteY8" fmla="*/ 212272 h 355419"/>
                <a:gd name="connsiteX9" fmla="*/ 127209 w 347644"/>
                <a:gd name="connsiteY9" fmla="*/ 204108 h 355419"/>
                <a:gd name="connsiteX10" fmla="*/ 86387 w 347644"/>
                <a:gd name="connsiteY10" fmla="*/ 277586 h 355419"/>
                <a:gd name="connsiteX11" fmla="*/ 37402 w 347644"/>
                <a:gd name="connsiteY11" fmla="*/ 277586 h 355419"/>
                <a:gd name="connsiteX12" fmla="*/ 21073 w 347644"/>
                <a:gd name="connsiteY12" fmla="*/ 220436 h 355419"/>
                <a:gd name="connsiteX13" fmla="*/ 45566 w 347644"/>
                <a:gd name="connsiteY13" fmla="*/ 146958 h 355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7644" h="355419">
                  <a:moveTo>
                    <a:pt x="45566" y="146958"/>
                  </a:moveTo>
                  <a:cubicBezTo>
                    <a:pt x="103807" y="13836"/>
                    <a:pt x="55188" y="16329"/>
                    <a:pt x="110880" y="16329"/>
                  </a:cubicBezTo>
                  <a:lnTo>
                    <a:pt x="176194" y="0"/>
                  </a:lnTo>
                  <a:lnTo>
                    <a:pt x="241509" y="32658"/>
                  </a:lnTo>
                  <a:cubicBezTo>
                    <a:pt x="302666" y="102551"/>
                    <a:pt x="285722" y="72097"/>
                    <a:pt x="306823" y="114300"/>
                  </a:cubicBezTo>
                  <a:lnTo>
                    <a:pt x="347644" y="253093"/>
                  </a:lnTo>
                  <a:cubicBezTo>
                    <a:pt x="270900" y="355419"/>
                    <a:pt x="314987" y="351065"/>
                    <a:pt x="257837" y="351065"/>
                  </a:cubicBezTo>
                  <a:cubicBezTo>
                    <a:pt x="214764" y="256303"/>
                    <a:pt x="217016" y="294141"/>
                    <a:pt x="217016" y="244929"/>
                  </a:cubicBezTo>
                  <a:lnTo>
                    <a:pt x="192523" y="212272"/>
                  </a:lnTo>
                  <a:cubicBezTo>
                    <a:pt x="122113" y="185868"/>
                    <a:pt x="127209" y="164527"/>
                    <a:pt x="127209" y="204108"/>
                  </a:cubicBezTo>
                  <a:cubicBezTo>
                    <a:pt x="92831" y="272864"/>
                    <a:pt x="111765" y="252211"/>
                    <a:pt x="86387" y="277586"/>
                  </a:cubicBezTo>
                  <a:lnTo>
                    <a:pt x="37402" y="277586"/>
                  </a:lnTo>
                  <a:cubicBezTo>
                    <a:pt x="11188" y="225158"/>
                    <a:pt x="0" y="241509"/>
                    <a:pt x="21073" y="220436"/>
                  </a:cubicBezTo>
                  <a:lnTo>
                    <a:pt x="45566" y="146958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</p:grpSp>
      <p:grpSp>
        <p:nvGrpSpPr>
          <p:cNvPr id="5" name="Gruppo 52"/>
          <p:cNvGrpSpPr>
            <a:grpSpLocks/>
          </p:cNvGrpSpPr>
          <p:nvPr/>
        </p:nvGrpSpPr>
        <p:grpSpPr bwMode="auto">
          <a:xfrm>
            <a:off x="68263" y="498475"/>
            <a:ext cx="1087437" cy="1143000"/>
            <a:chOff x="68263" y="498475"/>
            <a:chExt cx="1087437" cy="1143000"/>
          </a:xfrm>
        </p:grpSpPr>
        <p:pic>
          <p:nvPicPr>
            <p:cNvPr id="19500" name="Picture 3" descr="C:\Documents and Settings\Administrator\Impostazioni locali\Temporary Internet Files\Content.IE5\GH9JKCM1\MM900283475[1].gif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263" y="703263"/>
              <a:ext cx="58102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501" name="Picture 4" descr="C:\Documents and Settings\Administrator\Impostazioni locali\Temporary Internet Files\Content.IE5\XYZRA7LM\MM900283474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4950" y="498475"/>
              <a:ext cx="7715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502" name="Picture 7" descr="C:\Documents and Settings\Administrator\Impostazioni locali\Temporary Internet Files\Content.IE5\GH9JKCM1\MM900283475[1].gif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4675" y="646113"/>
              <a:ext cx="58102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9462" name="Picture 8" descr="C:\Documents and Settings\Administrator\Impostazioni locali\Temporary Internet Files\Content.IE5\91KHVW6G\MM900303385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63" y="1000125"/>
            <a:ext cx="5238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uppo 53"/>
          <p:cNvGrpSpPr>
            <a:grpSpLocks/>
          </p:cNvGrpSpPr>
          <p:nvPr/>
        </p:nvGrpSpPr>
        <p:grpSpPr bwMode="auto">
          <a:xfrm>
            <a:off x="7929563" y="857250"/>
            <a:ext cx="928687" cy="857250"/>
            <a:chOff x="7929586" y="857232"/>
            <a:chExt cx="928695" cy="857270"/>
          </a:xfrm>
        </p:grpSpPr>
        <p:pic>
          <p:nvPicPr>
            <p:cNvPr id="19496" name="Picture 8" descr="C:\Documents and Settings\Administrator\Impostazioni locali\Temporary Internet Files\Content.IE5\91KHVW6G\MM900303385[1].gif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29586" y="857232"/>
              <a:ext cx="523896" cy="428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97" name="Picture 8" descr="C:\Documents and Settings\Administrator\Impostazioni locali\Temporary Internet Files\Content.IE5\91KHVW6G\MM900303385[1].gif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215338" y="1000108"/>
              <a:ext cx="523896" cy="428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98" name="Picture 8" descr="C:\Documents and Settings\Administrator\Impostazioni locali\Temporary Internet Files\Content.IE5\91KHVW6G\MM900303385[1].gif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286777" y="1204027"/>
              <a:ext cx="571504" cy="467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99" name="Picture 8" descr="C:\Documents and Settings\Administrator\Impostazioni locali\Temporary Internet Files\Content.IE5\91KHVW6G\MM900303385[1].gif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43900" y="1285860"/>
              <a:ext cx="523896" cy="428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uppo 51"/>
          <p:cNvGrpSpPr>
            <a:grpSpLocks/>
          </p:cNvGrpSpPr>
          <p:nvPr/>
        </p:nvGrpSpPr>
        <p:grpSpPr bwMode="auto">
          <a:xfrm>
            <a:off x="3143250" y="500063"/>
            <a:ext cx="4429125" cy="642937"/>
            <a:chOff x="4357686" y="500042"/>
            <a:chExt cx="3214710" cy="642942"/>
          </a:xfrm>
        </p:grpSpPr>
        <p:sp>
          <p:nvSpPr>
            <p:cNvPr id="49" name="Freccia a destra 48"/>
            <p:cNvSpPr/>
            <p:nvPr/>
          </p:nvSpPr>
          <p:spPr>
            <a:xfrm rot="10800000">
              <a:off x="4357686" y="500042"/>
              <a:ext cx="3214710" cy="6429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dirty="0"/>
            </a:p>
          </p:txBody>
        </p:sp>
        <p:sp>
          <p:nvSpPr>
            <p:cNvPr id="19495" name="CasellaDiTesto 50"/>
            <p:cNvSpPr txBox="1">
              <a:spLocks noChangeArrowheads="1"/>
            </p:cNvSpPr>
            <p:nvPr/>
          </p:nvSpPr>
          <p:spPr bwMode="auto">
            <a:xfrm>
              <a:off x="5143504" y="642918"/>
              <a:ext cx="193995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>
                  <a:latin typeface="Comic Sans MS" pitchFamily="66" charset="0"/>
                </a:rPr>
                <a:t>VENTO DA EST</a:t>
              </a:r>
            </a:p>
          </p:txBody>
        </p:sp>
      </p:grpSp>
      <p:cxnSp>
        <p:nvCxnSpPr>
          <p:cNvPr id="56" name="Connettore 7 55"/>
          <p:cNvCxnSpPr/>
          <p:nvPr/>
        </p:nvCxnSpPr>
        <p:spPr>
          <a:xfrm rot="16200000" flipV="1">
            <a:off x="3857625" y="2714625"/>
            <a:ext cx="142875" cy="14287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8"/>
          <p:cNvGrpSpPr>
            <a:grpSpLocks/>
          </p:cNvGrpSpPr>
          <p:nvPr/>
        </p:nvGrpSpPr>
        <p:grpSpPr bwMode="auto">
          <a:xfrm>
            <a:off x="3643313" y="1643063"/>
            <a:ext cx="3427412" cy="803275"/>
            <a:chOff x="3450648" y="3400321"/>
            <a:chExt cx="3426959" cy="802869"/>
          </a:xfrm>
        </p:grpSpPr>
        <p:sp>
          <p:nvSpPr>
            <p:cNvPr id="68" name="Arco 67"/>
            <p:cNvSpPr/>
            <p:nvPr/>
          </p:nvSpPr>
          <p:spPr>
            <a:xfrm rot="19320553">
              <a:off x="3450648" y="3400321"/>
              <a:ext cx="3426959" cy="785415"/>
            </a:xfrm>
            <a:prstGeom prst="arc">
              <a:avLst>
                <a:gd name="adj1" fmla="val 5207682"/>
                <a:gd name="adj2" fmla="val 10891961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cxnSp>
          <p:nvCxnSpPr>
            <p:cNvPr id="72" name="Connettore 1 71"/>
            <p:cNvCxnSpPr/>
            <p:nvPr/>
          </p:nvCxnSpPr>
          <p:spPr>
            <a:xfrm>
              <a:off x="5301428" y="4076254"/>
              <a:ext cx="144443" cy="15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rot="5400000">
              <a:off x="5357804" y="4130995"/>
              <a:ext cx="142803" cy="15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 rot="-1641313">
            <a:off x="5122863" y="2278063"/>
            <a:ext cx="14271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b="1">
                <a:latin typeface="Comic Sans MS" pitchFamily="66" charset="0"/>
              </a:rPr>
              <a:t>UPWELLING</a:t>
            </a:r>
          </a:p>
        </p:txBody>
      </p:sp>
      <p:grpSp>
        <p:nvGrpSpPr>
          <p:cNvPr id="9" name="Gruppo 87"/>
          <p:cNvGrpSpPr>
            <a:grpSpLocks/>
          </p:cNvGrpSpPr>
          <p:nvPr/>
        </p:nvGrpSpPr>
        <p:grpSpPr bwMode="auto">
          <a:xfrm>
            <a:off x="7951788" y="4143375"/>
            <a:ext cx="928687" cy="857250"/>
            <a:chOff x="7929586" y="857232"/>
            <a:chExt cx="928695" cy="857270"/>
          </a:xfrm>
        </p:grpSpPr>
        <p:pic>
          <p:nvPicPr>
            <p:cNvPr id="19487" name="Picture 8" descr="C:\Documents and Settings\Administrator\Impostazioni locali\Temporary Internet Files\Content.IE5\91KHVW6G\MM900303385[1].gif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29586" y="857232"/>
              <a:ext cx="523896" cy="428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8" name="Picture 8" descr="C:\Documents and Settings\Administrator\Impostazioni locali\Temporary Internet Files\Content.IE5\91KHVW6G\MM900303385[1].gif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215338" y="1000108"/>
              <a:ext cx="523896" cy="428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9" name="Picture 8" descr="C:\Documents and Settings\Administrator\Impostazioni locali\Temporary Internet Files\Content.IE5\91KHVW6G\MM900303385[1].gif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286777" y="1204027"/>
              <a:ext cx="571504" cy="467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90" name="Picture 8" descr="C:\Documents and Settings\Administrator\Impostazioni locali\Temporary Internet Files\Content.IE5\91KHVW6G\MM900303385[1].gif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43900" y="1285860"/>
              <a:ext cx="523896" cy="428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uppo 92"/>
          <p:cNvGrpSpPr>
            <a:grpSpLocks/>
          </p:cNvGrpSpPr>
          <p:nvPr/>
        </p:nvGrpSpPr>
        <p:grpSpPr bwMode="auto">
          <a:xfrm>
            <a:off x="6000750" y="4429125"/>
            <a:ext cx="1928813" cy="428625"/>
            <a:chOff x="4238623" y="-250057"/>
            <a:chExt cx="3214710" cy="642942"/>
          </a:xfrm>
        </p:grpSpPr>
        <p:sp>
          <p:nvSpPr>
            <p:cNvPr id="94" name="Freccia a destra 93"/>
            <p:cNvSpPr/>
            <p:nvPr/>
          </p:nvSpPr>
          <p:spPr>
            <a:xfrm rot="10800000">
              <a:off x="4238623" y="-250057"/>
              <a:ext cx="3214710" cy="6429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dirty="0"/>
            </a:p>
          </p:txBody>
        </p:sp>
        <p:sp>
          <p:nvSpPr>
            <p:cNvPr id="19486" name="CasellaDiTesto 94"/>
            <p:cNvSpPr txBox="1">
              <a:spLocks noChangeArrowheads="1"/>
            </p:cNvSpPr>
            <p:nvPr/>
          </p:nvSpPr>
          <p:spPr bwMode="auto">
            <a:xfrm>
              <a:off x="4367896" y="-191884"/>
              <a:ext cx="193995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>
                  <a:latin typeface="Comic Sans MS" pitchFamily="66" charset="0"/>
                </a:rPr>
                <a:t>VENTO DA EST</a:t>
              </a:r>
            </a:p>
          </p:txBody>
        </p:sp>
      </p:grpSp>
      <p:grpSp>
        <p:nvGrpSpPr>
          <p:cNvPr id="11" name="Gruppo 95"/>
          <p:cNvGrpSpPr>
            <a:grpSpLocks/>
          </p:cNvGrpSpPr>
          <p:nvPr/>
        </p:nvGrpSpPr>
        <p:grpSpPr bwMode="auto">
          <a:xfrm>
            <a:off x="7572375" y="3429000"/>
            <a:ext cx="1087438" cy="1143000"/>
            <a:chOff x="68263" y="498475"/>
            <a:chExt cx="1087437" cy="1143000"/>
          </a:xfrm>
        </p:grpSpPr>
        <p:pic>
          <p:nvPicPr>
            <p:cNvPr id="19482" name="Picture 3" descr="C:\Documents and Settings\Administrator\Impostazioni locali\Temporary Internet Files\Content.IE5\GH9JKCM1\MM900283475[1].gif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263" y="703263"/>
              <a:ext cx="58102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3" name="Picture 4" descr="C:\Documents and Settings\Administrator\Impostazioni locali\Temporary Internet Files\Content.IE5\XYZRA7LM\MM900283474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4950" y="498475"/>
              <a:ext cx="7715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4" name="Picture 7" descr="C:\Documents and Settings\Administrator\Impostazioni locali\Temporary Internet Files\Content.IE5\GH9JKCM1\MM900283475[1].gif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4675" y="646113"/>
              <a:ext cx="58102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01" name="Connettore 7 100"/>
          <p:cNvCxnSpPr/>
          <p:nvPr/>
        </p:nvCxnSpPr>
        <p:spPr>
          <a:xfrm rot="5400000" flipH="1" flipV="1">
            <a:off x="5714206" y="4501357"/>
            <a:ext cx="358775" cy="7143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7 107"/>
          <p:cNvCxnSpPr/>
          <p:nvPr/>
        </p:nvCxnSpPr>
        <p:spPr>
          <a:xfrm rot="5400000" flipH="1" flipV="1">
            <a:off x="5572125" y="4572000"/>
            <a:ext cx="358775" cy="73025"/>
          </a:xfrm>
          <a:prstGeom prst="curvedConnector3">
            <a:avLst>
              <a:gd name="adj1" fmla="val 4772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7 110"/>
          <p:cNvCxnSpPr/>
          <p:nvPr/>
        </p:nvCxnSpPr>
        <p:spPr>
          <a:xfrm rot="5400000" flipH="1" flipV="1">
            <a:off x="5500688" y="4500563"/>
            <a:ext cx="358775" cy="73025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Per 124"/>
          <p:cNvSpPr/>
          <p:nvPr/>
        </p:nvSpPr>
        <p:spPr>
          <a:xfrm>
            <a:off x="5072063" y="5000625"/>
            <a:ext cx="1071562" cy="157162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60" name="Rettangolo 59"/>
          <p:cNvSpPr>
            <a:spLocks noChangeArrowheads="1"/>
          </p:cNvSpPr>
          <p:nvPr/>
        </p:nvSpPr>
        <p:spPr bwMode="auto">
          <a:xfrm>
            <a:off x="0" y="4143375"/>
            <a:ext cx="1587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b="1" u="sng">
                <a:solidFill>
                  <a:schemeClr val="bg1"/>
                </a:solidFill>
                <a:latin typeface="Comic Sans MS" pitchFamily="66" charset="0"/>
              </a:rPr>
              <a:t>El Niño:</a:t>
            </a:r>
            <a:endParaRPr lang="it-IT" sz="28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7" name="CasellaDiTesto 66"/>
          <p:cNvSpPr txBox="1">
            <a:spLocks noChangeArrowheads="1"/>
          </p:cNvSpPr>
          <p:nvPr/>
        </p:nvSpPr>
        <p:spPr bwMode="auto">
          <a:xfrm>
            <a:off x="5000625" y="4916488"/>
            <a:ext cx="1573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latin typeface="Comic Sans MS" pitchFamily="66" charset="0"/>
              </a:rPr>
              <a:t>evaporazione</a:t>
            </a:r>
          </a:p>
        </p:txBody>
      </p:sp>
      <p:cxnSp>
        <p:nvCxnSpPr>
          <p:cNvPr id="69" name="Connettore 7 68"/>
          <p:cNvCxnSpPr/>
          <p:nvPr/>
        </p:nvCxnSpPr>
        <p:spPr>
          <a:xfrm rot="5400000" flipH="1" flipV="1">
            <a:off x="1427957" y="1154906"/>
            <a:ext cx="357188" cy="73025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7 69"/>
          <p:cNvCxnSpPr/>
          <p:nvPr/>
        </p:nvCxnSpPr>
        <p:spPr>
          <a:xfrm rot="5400000" flipH="1" flipV="1">
            <a:off x="1285875" y="1227138"/>
            <a:ext cx="357187" cy="71438"/>
          </a:xfrm>
          <a:prstGeom prst="curvedConnector3">
            <a:avLst>
              <a:gd name="adj1" fmla="val 4772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7 70"/>
          <p:cNvCxnSpPr/>
          <p:nvPr/>
        </p:nvCxnSpPr>
        <p:spPr>
          <a:xfrm rot="5400000" flipH="1" flipV="1">
            <a:off x="1214438" y="1155700"/>
            <a:ext cx="357188" cy="71437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714375" y="1571625"/>
            <a:ext cx="1573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latin typeface="Comic Sans MS" pitchFamily="66" charset="0"/>
              </a:rPr>
              <a:t>evaporazione</a:t>
            </a:r>
          </a:p>
        </p:txBody>
      </p:sp>
      <p:sp>
        <p:nvSpPr>
          <p:cNvPr id="63" name="Pagina iniziale 62">
            <a:hlinkClick r:id="rId5" action="ppaction://hlinksldjump" highlightClick="1"/>
          </p:cNvPr>
          <p:cNvSpPr/>
          <p:nvPr/>
        </p:nvSpPr>
        <p:spPr>
          <a:xfrm>
            <a:off x="0" y="5643563"/>
            <a:ext cx="571500" cy="500062"/>
          </a:xfrm>
          <a:prstGeom prst="actionButtonHo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3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3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3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3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3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3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60" grpId="0"/>
      <p:bldP spid="67" grpId="0"/>
      <p:bldP spid="73" grpId="0"/>
      <p:bldP spid="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ttangolo 1"/>
          <p:cNvSpPr>
            <a:spLocks noChangeArrowheads="1"/>
          </p:cNvSpPr>
          <p:nvPr/>
        </p:nvSpPr>
        <p:spPr bwMode="auto">
          <a:xfrm>
            <a:off x="142875" y="0"/>
            <a:ext cx="47831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b="1" u="sng">
                <a:solidFill>
                  <a:schemeClr val="bg1"/>
                </a:solidFill>
                <a:latin typeface="Comic Sans MS" pitchFamily="66" charset="0"/>
              </a:rPr>
              <a:t>Il fenomeno del “El Niño”:</a:t>
            </a:r>
            <a:endParaRPr lang="it-IT" sz="280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20483" name="Picture 4" descr="http://omploader.org/vMjBoYg/El-nin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1714500"/>
            <a:ext cx="7119937" cy="342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CasellaDiTesto 5"/>
          <p:cNvSpPr txBox="1">
            <a:spLocks noChangeArrowheads="1"/>
          </p:cNvSpPr>
          <p:nvPr/>
        </p:nvSpPr>
        <p:spPr bwMode="auto">
          <a:xfrm>
            <a:off x="357188" y="714375"/>
            <a:ext cx="8178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>
                <a:solidFill>
                  <a:schemeClr val="bg1"/>
                </a:solidFill>
                <a:latin typeface="Comic Sans MS" pitchFamily="66" charset="0"/>
              </a:rPr>
              <a:t>Ogni circa 5 anni si verifica un aumento della temperatura superficiale nel</a:t>
            </a:r>
          </a:p>
          <a:p>
            <a:pPr algn="ctr"/>
            <a:r>
              <a:rPr lang="it-IT">
                <a:solidFill>
                  <a:schemeClr val="bg1"/>
                </a:solidFill>
                <a:latin typeface="Comic Sans MS" pitchFamily="66" charset="0"/>
              </a:rPr>
              <a:t>versante orientale dell’OCEANO PACIFICO. Questo si alterna alla fase di </a:t>
            </a:r>
          </a:p>
          <a:p>
            <a:pPr algn="ctr"/>
            <a:r>
              <a:rPr lang="it-IT">
                <a:solidFill>
                  <a:schemeClr val="bg1"/>
                </a:solidFill>
                <a:latin typeface="Comic Sans MS" pitchFamily="66" charset="0"/>
              </a:rPr>
              <a:t>“raffreddamento” dello stesso versante che viene chiamato “La Niña”</a:t>
            </a:r>
          </a:p>
        </p:txBody>
      </p:sp>
      <p:pic>
        <p:nvPicPr>
          <p:cNvPr id="1030" name="Picture 6" descr="http://www.giornalettismo.com/r/683x250c/2011/08/el-nino-68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5" y="5341938"/>
            <a:ext cx="4143375" cy="151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http://gaianews.it/wp-content/uploads/1344-el-nino-150x1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000625"/>
            <a:ext cx="18573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Connettore 2 9"/>
          <p:cNvCxnSpPr/>
          <p:nvPr/>
        </p:nvCxnSpPr>
        <p:spPr>
          <a:xfrm rot="5400000" flipH="1" flipV="1">
            <a:off x="1178719" y="3107531"/>
            <a:ext cx="2000250" cy="17859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rot="5400000" flipH="1" flipV="1">
            <a:off x="4964906" y="4036219"/>
            <a:ext cx="2071688" cy="571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82&quot;/&gt;&lt;/object&gt;&lt;object type=&quot;3&quot; unique_id=&quot;10005&quot;&gt;&lt;property id=&quot;20148&quot; value=&quot;5&quot;/&gt;&lt;property id=&quot;20300&quot; value=&quot;Slide 5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3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8&quot;/&gt;&lt;property id=&quot;20307&quot; value=&quot;263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5&quot;/&gt;&lt;/object&gt;&lt;object type=&quot;3&quot; unique_id=&quot;10013&quot;&gt;&lt;property id=&quot;20148&quot; value=&quot;5&quot;/&gt;&lt;property id=&quot;20300&quot; value=&quot;Slide 11&quot;/&gt;&lt;property id=&quot;20307&quot; value=&quot;268&quot;/&gt;&lt;/object&gt;&lt;object type=&quot;3&quot; unique_id=&quot;10014&quot;&gt;&lt;property id=&quot;20148&quot; value=&quot;5&quot;/&gt;&lt;property id=&quot;20300&quot; value=&quot;Slide 12&quot;/&gt;&lt;property id=&quot;20307&quot; value=&quot;267&quot;/&gt;&lt;/object&gt;&lt;object type=&quot;3&quot; unique_id=&quot;10015&quot;&gt;&lt;property id=&quot;20148&quot; value=&quot;5&quot;/&gt;&lt;property id=&quot;20300&quot; value=&quot;Slide 13&quot;/&gt;&lt;property id=&quot;20307&quot; value=&quot;271&quot;/&gt;&lt;/object&gt;&lt;object type=&quot;3&quot; unique_id=&quot;10016&quot;&gt;&lt;property id=&quot;20148&quot; value=&quot;5&quot;/&gt;&lt;property id=&quot;20300&quot; value=&quot;Slide 14&quot;/&gt;&lt;property id=&quot;20307&quot; value=&quot;273&quot;/&gt;&lt;/object&gt;&lt;object type=&quot;3&quot; unique_id=&quot;10017&quot;&gt;&lt;property id=&quot;20148&quot; value=&quot;5&quot;/&gt;&lt;property id=&quot;20300&quot; value=&quot;Slide 15&quot;/&gt;&lt;property id=&quot;20307&quot; value=&quot;278&quot;/&gt;&lt;/object&gt;&lt;object type=&quot;3&quot; unique_id=&quot;10018&quot;&gt;&lt;property id=&quot;20148&quot; value=&quot;5&quot;/&gt;&lt;property id=&quot;20300&quot; value=&quot;Slide 16&quot;/&gt;&lt;property id=&quot;20307&quot; value=&quot;280&quot;/&gt;&lt;/object&gt;&lt;object type=&quot;3&quot; unique_id=&quot;10019&quot;&gt;&lt;property id=&quot;20148&quot; value=&quot;5&quot;/&gt;&lt;property id=&quot;20300&quot; value=&quot;Slide 17&quot;/&gt;&lt;property id=&quot;20307&quot; value=&quot;274&quot;/&gt;&lt;/object&gt;&lt;object type=&quot;3&quot; unique_id=&quot;10020&quot;&gt;&lt;property id=&quot;20148&quot; value=&quot;5&quot;/&gt;&lt;property id=&quot;20300&quot; value=&quot;Slide 18&quot;/&gt;&lt;property id=&quot;20307&quot; value=&quot;276&quot;/&gt;&lt;/object&gt;&lt;object type=&quot;3&quot; unique_id=&quot;10021&quot;&gt;&lt;property id=&quot;20148&quot; value=&quot;5&quot;/&gt;&lt;property id=&quot;20300&quot; value=&quot;Slide 19&quot;/&gt;&lt;property id=&quot;20307&quot; value=&quot;275&quot;/&gt;&lt;/object&gt;&lt;object type=&quot;3&quot; unique_id=&quot;10022&quot;&gt;&lt;property id=&quot;20148&quot; value=&quot;5&quot;/&gt;&lt;property id=&quot;20300&quot; value=&quot;Slide 20&quot;/&gt;&lt;property id=&quot;20307&quot; value=&quot;277&quot;/&gt;&lt;/object&gt;&lt;/object&gt;&lt;object type=&quot;8&quot; unique_id=&quot;1004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59</Words>
  <Application>Microsoft Office PowerPoint</Application>
  <PresentationFormat>Presentazione su schermo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PatriziaTosi;Nadia Lo Bue</dc:creator>
  <cp:lastModifiedBy>Marina Locritani</cp:lastModifiedBy>
  <cp:revision>25</cp:revision>
  <dcterms:created xsi:type="dcterms:W3CDTF">2013-05-22T08:49:12Z</dcterms:created>
  <dcterms:modified xsi:type="dcterms:W3CDTF">2018-10-22T14:08:37Z</dcterms:modified>
</cp:coreProperties>
</file>