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10" r:id="rId1"/>
  </p:sldMasterIdLst>
  <p:notesMasterIdLst>
    <p:notesMasterId r:id="rId7"/>
  </p:notesMasterIdLst>
  <p:sldIdLst>
    <p:sldId id="553" r:id="rId2"/>
    <p:sldId id="636" r:id="rId3"/>
    <p:sldId id="632" r:id="rId4"/>
    <p:sldId id="633" r:id="rId5"/>
    <p:sldId id="622" r:id="rId6"/>
  </p:sldIdLst>
  <p:sldSz cx="9144000" cy="6858000" type="screen4x3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99CC00"/>
    <a:srgbClr val="FFCC00"/>
    <a:srgbClr val="FFFF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3" autoAdjust="0"/>
    <p:restoredTop sz="94660" autoAdjust="0"/>
  </p:normalViewPr>
  <p:slideViewPr>
    <p:cSldViewPr>
      <p:cViewPr varScale="1">
        <p:scale>
          <a:sx n="165" d="100"/>
          <a:sy n="165" d="100"/>
        </p:scale>
        <p:origin x="-4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9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D39309E-A848-4B1D-81B9-97E048E895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98718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412AF-B204-4BB2-A8F7-499C5B693B8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7631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38460-AEA5-4530-ABDA-2A1FB89873C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331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7EA3C-AC45-4D68-B932-58B07E33C51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6418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E4700-9825-461F-8337-2F26B2B49D1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7345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C80FB-5640-42A5-B3BA-A2C01BB95F6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8575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45295-0300-492F-BBCF-5DF81724C69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1743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6CF86-BBF7-45DB-8761-F35A0293337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7526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075CF-34D0-4EEE-9B62-B2C3FF765C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4289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CC7EB-E2B7-4ABF-B012-2D9E9882931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7422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2BB75-9426-4B68-ABAD-47E43F272CD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1558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2FB57-7526-4DBC-B988-CCC5149700D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8239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6954EA-871B-4212-9F3F-49C80517B86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Picture 2"/>
          <p:cNvSpPr>
            <a:spLocks noChangeAspect="1" noChangeArrowheads="1"/>
          </p:cNvSpPr>
          <p:nvPr userDrawn="1"/>
        </p:nvSpPr>
        <p:spPr bwMode="auto">
          <a:xfrm>
            <a:off x="-1588" y="-1588"/>
            <a:ext cx="914876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21588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6" Type="http://schemas.openxmlformats.org/officeDocument/2006/relationships/hyperlink" Target="Elemetari_Iniziale.pptx" TargetMode="Externa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2929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magnetosfera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10" descr="magnetospher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520" y="803488"/>
            <a:ext cx="8463961" cy="55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4" y="62797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scudo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fondamentale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per la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presenza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della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vita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sulla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Terra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La terra ha un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suo</a:t>
            </a:r>
            <a:r>
              <a:rPr lang="en-US" dirty="0">
                <a:latin typeface="Arial" pitchFamily="34" charset="0"/>
                <a:cs typeface="Arial" pitchFamily="34" charset="0"/>
              </a:rPr>
              <a:t> campo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magnetico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2286815" cy="310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VBOXSVR\backupingv\Education_Outreach\Scuole_PropostaAmbiente\Superiori\Ambiente\Dipolo_Terra_mod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72" b="9652"/>
          <a:stretch/>
        </p:blipFill>
        <p:spPr bwMode="auto">
          <a:xfrm>
            <a:off x="2422724" y="1628800"/>
            <a:ext cx="6669147" cy="4235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375855" y="168106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Polo Nord Geografico</a:t>
            </a:r>
            <a:endParaRPr lang="en-GB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248063" y="177281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Polo Nord </a:t>
            </a:r>
            <a:r>
              <a:rPr lang="it-IT" sz="1400" dirty="0" err="1" smtClean="0"/>
              <a:t>Magentico</a:t>
            </a:r>
            <a:endParaRPr lang="en-GB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583767" y="5517232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Polo Sud Magnetico</a:t>
            </a:r>
            <a:endParaRPr lang="en-GB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455975" y="5608985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Polo Sud Geografico</a:t>
            </a:r>
            <a:endParaRPr lang="en-GB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93746" y="6453336"/>
            <a:ext cx="7762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Il Polo Nord Magnetico in realtà è un polo Sud, perché il nord delle bussole vi puntano verso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249837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haysvillelibrary.files.wordpress.com/2010/02/the-sun-today-23-feb-2010-nasa-soho-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512" y="1628800"/>
            <a:ext cx="1799800" cy="3384376"/>
          </a:xfrm>
          <a:prstGeom prst="rect">
            <a:avLst/>
          </a:prstGeom>
          <a:noFill/>
        </p:spPr>
      </p:pic>
      <p:pic>
        <p:nvPicPr>
          <p:cNvPr id="2050" name="Picture 2" descr="\\VBOXSVR\backupingv\Education_Outreach\Scuole_PropostaAmbiente\Superiori\Ambiente\magetosfera_mo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01"/>
          <a:stretch/>
        </p:blipFill>
        <p:spPr bwMode="auto">
          <a:xfrm>
            <a:off x="1718023" y="1124744"/>
            <a:ext cx="595032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03504"/>
            <a:ext cx="7452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La terra ha un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campo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magnetico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2915816" y="3501008"/>
            <a:ext cx="1080120" cy="0"/>
          </a:xfrm>
          <a:prstGeom prst="straightConnector1">
            <a:avLst/>
          </a:prstGeom>
          <a:ln w="76200">
            <a:solidFill>
              <a:schemeClr val="accent5">
                <a:tint val="25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4176464" y="3501008"/>
            <a:ext cx="4967536" cy="0"/>
          </a:xfrm>
          <a:prstGeom prst="straightConnector1">
            <a:avLst/>
          </a:prstGeom>
          <a:ln w="76200">
            <a:solidFill>
              <a:schemeClr val="accent5">
                <a:tint val="25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1835696" y="3284984"/>
            <a:ext cx="96116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it-IT" dirty="0" smtClean="0">
                <a:latin typeface="Arial" pitchFamily="34" charset="0"/>
                <a:cs typeface="Arial" pitchFamily="34" charset="0"/>
              </a:rPr>
              <a:t>~ 10 R</a:t>
            </a:r>
            <a:r>
              <a:rPr lang="it-IT" baseline="-25000" dirty="0" smtClean="0">
                <a:latin typeface="Arial" pitchFamily="34" charset="0"/>
                <a:cs typeface="Arial" pitchFamily="34" charset="0"/>
              </a:rPr>
              <a:t>T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7524328" y="2996952"/>
            <a:ext cx="122413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&gt; 100 R</a:t>
            </a:r>
            <a:r>
              <a:rPr lang="it-IT" baseline="-25000" dirty="0" smtClean="0">
                <a:latin typeface="Arial" pitchFamily="34" charset="0"/>
                <a:cs typeface="Arial" pitchFamily="34" charset="0"/>
              </a:rPr>
              <a:t>T</a:t>
            </a:r>
            <a:endParaRPr lang="it-IT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566124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Magnetosfera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regione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 cui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viene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confinato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campo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magnetico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terrestre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dalla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pressione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vento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solare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029" descr="C:\My Documents\Mau\tmp\bowshock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60232" y="3861048"/>
            <a:ext cx="2339752" cy="1648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http://www.tobyneal.net/wp-content/uploads/2010/10/palm-tree-in-wind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32240" y="1267594"/>
            <a:ext cx="2267744" cy="1513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5371514" y="2123564"/>
            <a:ext cx="1297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/>
              <a:t>Magnetopausa</a:t>
            </a:r>
            <a:endParaRPr lang="en-GB" sz="1400" b="1" dirty="0"/>
          </a:p>
        </p:txBody>
      </p:sp>
      <p:sp>
        <p:nvSpPr>
          <p:cNvPr id="6" name="Rettangolo 5"/>
          <p:cNvSpPr/>
          <p:nvPr/>
        </p:nvSpPr>
        <p:spPr>
          <a:xfrm>
            <a:off x="5107921" y="1772816"/>
            <a:ext cx="1525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/>
              <a:t>Guaina magnetica</a:t>
            </a:r>
            <a:endParaRPr lang="en-GB" sz="1400" b="1" dirty="0"/>
          </a:p>
        </p:txBody>
      </p:sp>
      <p:sp>
        <p:nvSpPr>
          <p:cNvPr id="8" name="Rettangolo 7"/>
          <p:cNvSpPr/>
          <p:nvPr/>
        </p:nvSpPr>
        <p:spPr>
          <a:xfrm rot="20384655">
            <a:off x="3572446" y="1618927"/>
            <a:ext cx="1083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/>
              <a:t>Onda d’urto</a:t>
            </a:r>
            <a:endParaRPr lang="en-GB" sz="1400" b="1" dirty="0"/>
          </a:p>
        </p:txBody>
      </p:sp>
      <p:sp>
        <p:nvSpPr>
          <p:cNvPr id="10" name="Rettangolo 9"/>
          <p:cNvSpPr/>
          <p:nvPr/>
        </p:nvSpPr>
        <p:spPr>
          <a:xfrm>
            <a:off x="4071598" y="2996952"/>
            <a:ext cx="2031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/>
              <a:t>Zona d’intrappolamento </a:t>
            </a:r>
            <a:endParaRPr lang="en-GB" sz="1400" b="1" dirty="0"/>
          </a:p>
        </p:txBody>
      </p:sp>
      <p:sp>
        <p:nvSpPr>
          <p:cNvPr id="25" name="Rettangolo 24"/>
          <p:cNvSpPr/>
          <p:nvPr/>
        </p:nvSpPr>
        <p:spPr>
          <a:xfrm>
            <a:off x="6015770" y="3068960"/>
            <a:ext cx="1303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/>
              <a:t>Strato neutrale</a:t>
            </a:r>
            <a:endParaRPr lang="en-GB" sz="1400" b="1" dirty="0"/>
          </a:p>
        </p:txBody>
      </p:sp>
      <p:sp>
        <p:nvSpPr>
          <p:cNvPr id="28" name="Rettangolo 27"/>
          <p:cNvSpPr/>
          <p:nvPr/>
        </p:nvSpPr>
        <p:spPr>
          <a:xfrm>
            <a:off x="5335131" y="3841303"/>
            <a:ext cx="497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 smtClean="0"/>
              <a:t>Lobi</a:t>
            </a:r>
            <a:endParaRPr lang="en-GB" sz="1400" b="1" dirty="0"/>
          </a:p>
        </p:txBody>
      </p:sp>
      <p:sp>
        <p:nvSpPr>
          <p:cNvPr id="30" name="Rettangolo 29"/>
          <p:cNvSpPr/>
          <p:nvPr/>
        </p:nvSpPr>
        <p:spPr>
          <a:xfrm>
            <a:off x="3435688" y="2761183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 smtClean="0"/>
              <a:t>Cuspide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xmlns="" val="338805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181581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Una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volta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sorpassata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l’onda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d’urto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le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particelle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entrano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contatto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con 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magnetosfera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dirty="0" smtClean="0">
                <a:latin typeface="Arial" pitchFamily="34" charset="0"/>
                <a:cs typeface="Arial" pitchFamily="34" charset="0"/>
              </a:rPr>
              <a:t>Due configurazioni di campo magnetico interplanetario (IMF): Nord e Sud</a:t>
            </a: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magine 5" descr="earth_mag_auro_illustration_nolabe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6" y="620688"/>
            <a:ext cx="5688632" cy="4395761"/>
          </a:xfrm>
          <a:prstGeom prst="rect">
            <a:avLst/>
          </a:prstGeom>
        </p:spPr>
      </p:pic>
      <p:pic>
        <p:nvPicPr>
          <p:cNvPr id="9" name="Immagine 8" descr="reconnectionS.gif"/>
          <p:cNvPicPr>
            <a:picLocks noChangeAspect="1"/>
          </p:cNvPicPr>
          <p:nvPr/>
        </p:nvPicPr>
        <p:blipFill>
          <a:blip r:embed="rId3" cstate="screen"/>
          <a:srcRect r="21251"/>
          <a:stretch>
            <a:fillRect/>
          </a:stretch>
        </p:blipFill>
        <p:spPr>
          <a:xfrm>
            <a:off x="5004048" y="459687"/>
            <a:ext cx="4032448" cy="2475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 descr="1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29381" y="3077967"/>
            <a:ext cx="4019703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sz="2000" dirty="0" smtClean="0">
                <a:latin typeface="Arial" pitchFamily="34" charset="0"/>
                <a:cs typeface="Arial" pitchFamily="34" charset="0"/>
              </a:rPr>
              <a:t>Interazione Vento Solare - Magnetosfera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178373" y="2664679"/>
            <a:ext cx="184537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magnetosfera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chiusa</a:t>
            </a:r>
            <a:endParaRPr lang="it-IT" sz="1400" dirty="0"/>
          </a:p>
        </p:txBody>
      </p:sp>
      <p:sp>
        <p:nvSpPr>
          <p:cNvPr id="13" name="Rettangolo 12"/>
          <p:cNvSpPr/>
          <p:nvPr/>
        </p:nvSpPr>
        <p:spPr>
          <a:xfrm>
            <a:off x="7202340" y="5671120"/>
            <a:ext cx="183415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magnetosfera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aperta</a:t>
            </a:r>
            <a:endParaRPr lang="it-IT" sz="1400" dirty="0"/>
          </a:p>
        </p:txBody>
      </p:sp>
      <p:sp>
        <p:nvSpPr>
          <p:cNvPr id="14" name="Rettangolo 13"/>
          <p:cNvSpPr/>
          <p:nvPr/>
        </p:nvSpPr>
        <p:spPr>
          <a:xfrm>
            <a:off x="5004047" y="960983"/>
            <a:ext cx="504057" cy="2616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 smtClean="0">
                <a:latin typeface="Arial" pitchFamily="34" charset="0"/>
                <a:cs typeface="Arial" pitchFamily="34" charset="0"/>
              </a:rPr>
              <a:t>Nord</a:t>
            </a:r>
            <a:endParaRPr lang="it-IT" sz="1050" dirty="0"/>
          </a:p>
        </p:txBody>
      </p:sp>
      <p:sp>
        <p:nvSpPr>
          <p:cNvPr id="15" name="Rettangolo 14"/>
          <p:cNvSpPr/>
          <p:nvPr/>
        </p:nvSpPr>
        <p:spPr>
          <a:xfrm>
            <a:off x="7956377" y="3213556"/>
            <a:ext cx="936104" cy="215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" dirty="0" err="1" smtClean="0">
                <a:latin typeface="Arial" pitchFamily="34" charset="0"/>
                <a:cs typeface="Arial" pitchFamily="34" charset="0"/>
              </a:rPr>
              <a:t>Magnetopausa</a:t>
            </a:r>
            <a:endParaRPr lang="it-IT" sz="800" dirty="0"/>
          </a:p>
        </p:txBody>
      </p:sp>
      <p:sp>
        <p:nvSpPr>
          <p:cNvPr id="16" name="Rettangolo 15"/>
          <p:cNvSpPr/>
          <p:nvPr/>
        </p:nvSpPr>
        <p:spPr>
          <a:xfrm>
            <a:off x="5004048" y="1830016"/>
            <a:ext cx="504057" cy="215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" dirty="0" err="1" smtClean="0">
                <a:latin typeface="Arial" pitchFamily="34" charset="0"/>
                <a:cs typeface="Arial" pitchFamily="34" charset="0"/>
              </a:rPr>
              <a:t>Solare</a:t>
            </a:r>
            <a:endParaRPr lang="it-IT" sz="800" dirty="0"/>
          </a:p>
        </p:txBody>
      </p:sp>
      <p:sp>
        <p:nvSpPr>
          <p:cNvPr id="17" name="Rettangolo 16"/>
          <p:cNvSpPr/>
          <p:nvPr/>
        </p:nvSpPr>
        <p:spPr>
          <a:xfrm>
            <a:off x="5364087" y="3141548"/>
            <a:ext cx="180000" cy="10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it-IT" sz="800" dirty="0"/>
          </a:p>
        </p:txBody>
      </p:sp>
      <p:sp>
        <p:nvSpPr>
          <p:cNvPr id="18" name="Rettangolo 17"/>
          <p:cNvSpPr/>
          <p:nvPr/>
        </p:nvSpPr>
        <p:spPr>
          <a:xfrm rot="16515893">
            <a:off x="5040722" y="4287243"/>
            <a:ext cx="401046" cy="1692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it-IT" sz="500" dirty="0"/>
          </a:p>
        </p:txBody>
      </p:sp>
      <p:sp>
        <p:nvSpPr>
          <p:cNvPr id="3" name="Rettangolo 2"/>
          <p:cNvSpPr/>
          <p:nvPr/>
        </p:nvSpPr>
        <p:spPr>
          <a:xfrm>
            <a:off x="5076056" y="5157192"/>
            <a:ext cx="21602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19"/>
          <p:cNvSpPr/>
          <p:nvPr/>
        </p:nvSpPr>
        <p:spPr>
          <a:xfrm>
            <a:off x="5004048" y="1412776"/>
            <a:ext cx="504057" cy="215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Vento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xmlns="" val="30754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_expl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27384"/>
            <a:ext cx="9144000" cy="51435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512" y="5229200"/>
            <a:ext cx="612068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dirty="0" smtClean="0"/>
              <a:t>Il flusso di particelle energetiche (protoni ed elettroni, ~1000 km/s) in seguito ad esplosioni solari possono </a:t>
            </a:r>
            <a:r>
              <a:rPr lang="it-IT" dirty="0"/>
              <a:t>raggiungere la Terra in meno di 30 minuti. </a:t>
            </a:r>
            <a:r>
              <a:rPr lang="it-IT" dirty="0" smtClean="0"/>
              <a:t>In condizioni di magnetosfera aperta, il vento solare si apre una breccia nello </a:t>
            </a:r>
            <a:r>
              <a:rPr lang="it-IT" dirty="0" err="1" smtClean="0"/>
              <a:t>scudo…</a:t>
            </a:r>
            <a:endParaRPr lang="it-IT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5157192"/>
            <a:ext cx="2267744" cy="167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10">
            <a:hlinkClick r:id="rId6" action="ppaction://hlinkpres?slideindex=1&amp;slidetitle="/>
          </p:cNvPr>
          <p:cNvSpPr txBox="1"/>
          <p:nvPr/>
        </p:nvSpPr>
        <p:spPr>
          <a:xfrm>
            <a:off x="113858" y="6463092"/>
            <a:ext cx="761747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it-IT" u="sng" dirty="0" smtClean="0"/>
              <a:t>Menù</a:t>
            </a:r>
            <a:endParaRPr lang="it-IT" sz="1800" u="sng" dirty="0"/>
          </a:p>
        </p:txBody>
      </p:sp>
    </p:spTree>
    <p:extLst>
      <p:ext uri="{BB962C8B-B14F-4D97-AF65-F5344CB8AC3E}">
        <p14:creationId xmlns:p14="http://schemas.microsoft.com/office/powerpoint/2010/main" xmlns="" val="111245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6073</TotalTime>
  <Words>179</Words>
  <Application>Microsoft Office PowerPoint</Application>
  <PresentationFormat>Presentazione su schermo (4:3)</PresentationFormat>
  <Paragraphs>31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Calibri</vt:lpstr>
      <vt:lpstr>Tema di Office</vt:lpstr>
      <vt:lpstr>Diapositiva 1</vt:lpstr>
      <vt:lpstr>La terra ha un suo campo magnetico</vt:lpstr>
      <vt:lpstr>Diapositiva 3</vt:lpstr>
      <vt:lpstr>Diapositiva 4</vt:lpstr>
      <vt:lpstr>Diapositiva 5</vt:lpstr>
    </vt:vector>
  </TitlesOfParts>
  <Company>INGV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Luca Spogli</dc:creator>
  <cp:lastModifiedBy>Patrizia Tosi</cp:lastModifiedBy>
  <cp:revision>567</cp:revision>
  <dcterms:created xsi:type="dcterms:W3CDTF">2006-11-20T16:25:07Z</dcterms:created>
  <dcterms:modified xsi:type="dcterms:W3CDTF">2015-10-27T13:06:02Z</dcterms:modified>
</cp:coreProperties>
</file>