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Default Extension="wmv" ContentType="video/x-ms-wmv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910" r:id="rId1"/>
  </p:sldMasterIdLst>
  <p:notesMasterIdLst>
    <p:notesMasterId r:id="rId7"/>
  </p:notesMasterIdLst>
  <p:sldIdLst>
    <p:sldId id="553" r:id="rId2"/>
    <p:sldId id="636" r:id="rId3"/>
    <p:sldId id="632" r:id="rId4"/>
    <p:sldId id="633" r:id="rId5"/>
    <p:sldId id="622" r:id="rId6"/>
  </p:sldIdLst>
  <p:sldSz cx="9144000" cy="6858000" type="screen4x3"/>
  <p:notesSz cx="6858000" cy="9144000"/>
  <p:embeddedFontLst>
    <p:embeddedFont>
      <p:font typeface="Calibri" pitchFamily="34" charset="0"/>
      <p:regular r:id="rId8"/>
      <p:bold r:id="rId9"/>
      <p:italic r:id="rId10"/>
      <p:boldItalic r:id="rId11"/>
    </p:embeddedFont>
  </p:embeddedFontLst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00CC00"/>
    <a:srgbClr val="99CC00"/>
    <a:srgbClr val="FFCC00"/>
    <a:srgbClr val="FFFF00"/>
    <a:srgbClr val="FF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2838BEF-8BB2-4498-84A7-C5851F593DF1}" styleName="Stile medio 4 - Color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83" autoAdjust="0"/>
    <p:restoredTop sz="94660" autoAdjust="0"/>
  </p:normalViewPr>
  <p:slideViewPr>
    <p:cSldViewPr>
      <p:cViewPr varScale="1">
        <p:scale>
          <a:sx n="165" d="100"/>
          <a:sy n="165" d="100"/>
        </p:scale>
        <p:origin x="-46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75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99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952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52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BD39309E-A848-4B1D-81B9-97E048E895D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1987189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D412AF-B204-4BB2-A8F7-499C5B693B8C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2763131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D38460-AEA5-4530-ABDA-2A1FB89873C5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983319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C7EA3C-AC45-4D68-B932-58B07E33C51B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264181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3E4700-9825-461F-8337-2F26B2B49D16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973455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0C80FB-5640-42A5-B3BA-A2C01BB95F6D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385750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D45295-0300-492F-BBCF-5DF81724C699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717436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86CF86-BBF7-45DB-8761-F35A02933373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1752636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6075CF-34D0-4EEE-9B62-B2C3FF765C98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42898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ACC7EB-E2B7-4ABF-B012-2D9E98829319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874229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E2BB75-9426-4B68-ABAD-47E43F272CD5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0155811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F2FB57-7526-4DBC-B988-CCC5149700D1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1823974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16954EA-871B-4212-9F3F-49C80517B86F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  <p:sp>
        <p:nvSpPr>
          <p:cNvPr id="7" name="Picture 2"/>
          <p:cNvSpPr>
            <a:spLocks noChangeAspect="1" noChangeArrowheads="1"/>
          </p:cNvSpPr>
          <p:nvPr userDrawn="1"/>
        </p:nvSpPr>
        <p:spPr bwMode="auto">
          <a:xfrm>
            <a:off x="-1588" y="-1588"/>
            <a:ext cx="9148763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1215886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1.wmv"/><Relationship Id="rId2" Type="http://schemas.openxmlformats.org/officeDocument/2006/relationships/slideLayout" Target="../slideLayouts/slideLayout7.xml"/><Relationship Id="rId1" Type="http://schemas.openxmlformats.org/officeDocument/2006/relationships/video" Target="../media/media1.wmv"/><Relationship Id="rId6" Type="http://schemas.openxmlformats.org/officeDocument/2006/relationships/hyperlink" Target="Elemetari_Iniziale.pptx" TargetMode="External"/><Relationship Id="rId5" Type="http://schemas.openxmlformats.org/officeDocument/2006/relationships/image" Target="../media/image12.wmf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22929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La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magnetosfera</a:t>
            </a:r>
            <a:r>
              <a:rPr lang="en-US" sz="2400" i="1" dirty="0">
                <a:latin typeface="Arial" pitchFamily="34" charset="0"/>
                <a:cs typeface="Arial" pitchFamily="34" charset="0"/>
              </a:rPr>
              <a:t>.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Immagine 10" descr="magnetosphere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51520" y="803488"/>
            <a:ext cx="8463961" cy="5577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07504" y="6279703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…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uno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scudo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fondamentale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per la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presenza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della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vita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sulla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Terra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La terra ha un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suo</a:t>
            </a:r>
            <a:r>
              <a:rPr lang="en-US" dirty="0">
                <a:latin typeface="Arial" pitchFamily="34" charset="0"/>
                <a:cs typeface="Arial" pitchFamily="34" charset="0"/>
              </a:rPr>
              <a:t> campo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magnetico</a:t>
            </a:r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88840"/>
            <a:ext cx="2286815" cy="31089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\\VBOXSVR\backupingv\Education_Outreach\Scuole_PropostaAmbiente\Superiori\Ambiente\Dipolo_Terra_mod.ti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672" b="9652"/>
          <a:stretch/>
        </p:blipFill>
        <p:spPr bwMode="auto">
          <a:xfrm>
            <a:off x="2422724" y="1628800"/>
            <a:ext cx="6669147" cy="42353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4375855" y="1681063"/>
            <a:ext cx="25922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Polo Nord Geografico</a:t>
            </a:r>
            <a:endParaRPr lang="en-GB" sz="1400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6248063" y="1772816"/>
            <a:ext cx="25922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Polo Nord </a:t>
            </a:r>
            <a:r>
              <a:rPr lang="it-IT" sz="1400" dirty="0" err="1" smtClean="0"/>
              <a:t>Magentico</a:t>
            </a:r>
            <a:endParaRPr lang="en-GB" sz="1400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3583767" y="5517232"/>
            <a:ext cx="25922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Polo Sud Magnetico</a:t>
            </a:r>
            <a:endParaRPr lang="en-GB" sz="1400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5455975" y="5608985"/>
            <a:ext cx="25922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Polo Sud Geografico</a:t>
            </a:r>
            <a:endParaRPr lang="en-GB" sz="1400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193746" y="6453336"/>
            <a:ext cx="77626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Il Polo Nord Magnetico in realtà è un polo Sud, perché il nord delle bussole vi puntano verso</a:t>
            </a:r>
          </a:p>
          <a:p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xmlns="" val="24983725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haysvillelibrary.files.wordpress.com/2010/02/the-sun-today-23-feb-2010-nasa-soho-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36512" y="1628800"/>
            <a:ext cx="1799800" cy="3384376"/>
          </a:xfrm>
          <a:prstGeom prst="rect">
            <a:avLst/>
          </a:prstGeom>
          <a:noFill/>
        </p:spPr>
      </p:pic>
      <p:pic>
        <p:nvPicPr>
          <p:cNvPr id="2050" name="Picture 2" descr="\\VBOXSVR\backupingv\Education_Outreach\Scuole_PropostaAmbiente\Superiori\Ambiente\magetosfera_mod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801"/>
          <a:stretch/>
        </p:blipFill>
        <p:spPr bwMode="auto">
          <a:xfrm>
            <a:off x="1718023" y="1124744"/>
            <a:ext cx="5950321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403504"/>
            <a:ext cx="745232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La terra ha un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suo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campo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magnetico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Connettore 2 6"/>
          <p:cNvCxnSpPr/>
          <p:nvPr/>
        </p:nvCxnSpPr>
        <p:spPr>
          <a:xfrm>
            <a:off x="2915816" y="3501008"/>
            <a:ext cx="1080120" cy="0"/>
          </a:xfrm>
          <a:prstGeom prst="straightConnector1">
            <a:avLst/>
          </a:prstGeom>
          <a:ln w="76200">
            <a:solidFill>
              <a:schemeClr val="accent5">
                <a:tint val="25000"/>
              </a:schemeClr>
            </a:solidFill>
            <a:headEnd type="arrow"/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9" name="Connettore 2 8"/>
          <p:cNvCxnSpPr/>
          <p:nvPr/>
        </p:nvCxnSpPr>
        <p:spPr>
          <a:xfrm>
            <a:off x="4176464" y="3501008"/>
            <a:ext cx="4967536" cy="0"/>
          </a:xfrm>
          <a:prstGeom prst="straightConnector1">
            <a:avLst/>
          </a:prstGeom>
          <a:ln w="76200">
            <a:solidFill>
              <a:schemeClr val="accent5">
                <a:tint val="25000"/>
              </a:schemeClr>
            </a:solidFill>
            <a:headEnd type="arrow"/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" name="Rettangolo 10"/>
          <p:cNvSpPr/>
          <p:nvPr/>
        </p:nvSpPr>
        <p:spPr>
          <a:xfrm>
            <a:off x="1835696" y="3284984"/>
            <a:ext cx="961161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it-IT" dirty="0" smtClean="0">
                <a:latin typeface="Arial" pitchFamily="34" charset="0"/>
                <a:cs typeface="Arial" pitchFamily="34" charset="0"/>
              </a:rPr>
              <a:t>~ 10 R</a:t>
            </a:r>
            <a:r>
              <a:rPr lang="it-IT" baseline="-25000" dirty="0" smtClean="0">
                <a:latin typeface="Arial" pitchFamily="34" charset="0"/>
                <a:cs typeface="Arial" pitchFamily="34" charset="0"/>
              </a:rPr>
              <a:t>T</a:t>
            </a:r>
            <a:endParaRPr lang="it-IT" dirty="0"/>
          </a:p>
        </p:txBody>
      </p:sp>
      <p:sp>
        <p:nvSpPr>
          <p:cNvPr id="12" name="Rettangolo 11"/>
          <p:cNvSpPr/>
          <p:nvPr/>
        </p:nvSpPr>
        <p:spPr>
          <a:xfrm>
            <a:off x="7524328" y="2996952"/>
            <a:ext cx="1224136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&gt; 100 R</a:t>
            </a:r>
            <a:r>
              <a:rPr lang="it-IT" baseline="-25000" dirty="0" smtClean="0">
                <a:latin typeface="Arial" pitchFamily="34" charset="0"/>
                <a:cs typeface="Arial" pitchFamily="34" charset="0"/>
              </a:rPr>
              <a:t>T</a:t>
            </a:r>
            <a:endParaRPr lang="it-IT" dirty="0"/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0" y="5661248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Magnetosfera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regione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in cui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viene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confinato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il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campo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magnetico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terrestre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dalla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pressione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del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vento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solare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1029" descr="C:\My Documents\Mau\tmp\bowshock.gif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660232" y="3861048"/>
            <a:ext cx="2339752" cy="16483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2" descr="http://www.tobyneal.net/wp-content/uploads/2010/10/palm-tree-in-wind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732240" y="1267594"/>
            <a:ext cx="2267744" cy="15132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ttangolo 4"/>
          <p:cNvSpPr/>
          <p:nvPr/>
        </p:nvSpPr>
        <p:spPr>
          <a:xfrm>
            <a:off x="5371514" y="2123564"/>
            <a:ext cx="129740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1400" b="1" dirty="0"/>
              <a:t>Magnetopausa</a:t>
            </a:r>
            <a:endParaRPr lang="en-GB" sz="1400" b="1" dirty="0"/>
          </a:p>
        </p:txBody>
      </p:sp>
      <p:sp>
        <p:nvSpPr>
          <p:cNvPr id="6" name="Rettangolo 5"/>
          <p:cNvSpPr/>
          <p:nvPr/>
        </p:nvSpPr>
        <p:spPr>
          <a:xfrm>
            <a:off x="5107921" y="1772816"/>
            <a:ext cx="15257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1400" b="1" dirty="0"/>
              <a:t>Guaina magnetica</a:t>
            </a:r>
            <a:endParaRPr lang="en-GB" sz="1400" b="1" dirty="0"/>
          </a:p>
        </p:txBody>
      </p:sp>
      <p:sp>
        <p:nvSpPr>
          <p:cNvPr id="8" name="Rettangolo 7"/>
          <p:cNvSpPr/>
          <p:nvPr/>
        </p:nvSpPr>
        <p:spPr>
          <a:xfrm rot="20384655">
            <a:off x="3572446" y="1618927"/>
            <a:ext cx="10839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1400" b="1" dirty="0"/>
              <a:t>Onda d’urto</a:t>
            </a:r>
            <a:endParaRPr lang="en-GB" sz="1400" b="1" dirty="0"/>
          </a:p>
        </p:txBody>
      </p:sp>
      <p:sp>
        <p:nvSpPr>
          <p:cNvPr id="10" name="Rettangolo 9"/>
          <p:cNvSpPr/>
          <p:nvPr/>
        </p:nvSpPr>
        <p:spPr>
          <a:xfrm>
            <a:off x="4071598" y="2996952"/>
            <a:ext cx="203164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1400" b="1" dirty="0"/>
              <a:t>Zona d’intrappolamento </a:t>
            </a:r>
            <a:endParaRPr lang="en-GB" sz="1400" b="1" dirty="0"/>
          </a:p>
        </p:txBody>
      </p:sp>
      <p:sp>
        <p:nvSpPr>
          <p:cNvPr id="25" name="Rettangolo 24"/>
          <p:cNvSpPr/>
          <p:nvPr/>
        </p:nvSpPr>
        <p:spPr>
          <a:xfrm>
            <a:off x="6015770" y="3068960"/>
            <a:ext cx="130343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1400" b="1" dirty="0"/>
              <a:t>Strato neutrale</a:t>
            </a:r>
            <a:endParaRPr lang="en-GB" sz="1400" b="1" dirty="0"/>
          </a:p>
        </p:txBody>
      </p:sp>
      <p:sp>
        <p:nvSpPr>
          <p:cNvPr id="28" name="Rettangolo 27"/>
          <p:cNvSpPr/>
          <p:nvPr/>
        </p:nvSpPr>
        <p:spPr>
          <a:xfrm>
            <a:off x="5335131" y="3841303"/>
            <a:ext cx="4972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1400" b="1" dirty="0" smtClean="0"/>
              <a:t>Lobi</a:t>
            </a:r>
            <a:endParaRPr lang="en-GB" sz="1400" b="1" dirty="0"/>
          </a:p>
        </p:txBody>
      </p:sp>
      <p:sp>
        <p:nvSpPr>
          <p:cNvPr id="30" name="Rettangolo 29"/>
          <p:cNvSpPr/>
          <p:nvPr/>
        </p:nvSpPr>
        <p:spPr>
          <a:xfrm>
            <a:off x="3435688" y="2761183"/>
            <a:ext cx="77457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1400" b="1" dirty="0" smtClean="0"/>
              <a:t>Cuspide</a:t>
            </a:r>
            <a:endParaRPr lang="en-GB" sz="1400" b="1" dirty="0"/>
          </a:p>
        </p:txBody>
      </p:sp>
    </p:spTree>
    <p:extLst>
      <p:ext uri="{BB962C8B-B14F-4D97-AF65-F5344CB8AC3E}">
        <p14:creationId xmlns:p14="http://schemas.microsoft.com/office/powerpoint/2010/main" xmlns="" val="3388050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9" dur="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0" dur="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2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9" dur="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0" dur="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2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8" dur="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9" dur="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0" dur="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62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8" dur="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69" dur="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0" dur="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72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5181581"/>
            <a:ext cx="9144000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dirty="0" err="1" smtClean="0">
                <a:latin typeface="Arial" pitchFamily="34" charset="0"/>
                <a:cs typeface="Arial" pitchFamily="34" charset="0"/>
              </a:rPr>
              <a:t>Una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volta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sorpassata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l’onda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d’urto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le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particelle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entrano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in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contatto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con la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magnetosfera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endParaRPr lang="it-IT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it-IT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it-IT" dirty="0" smtClean="0">
                <a:latin typeface="Arial" pitchFamily="34" charset="0"/>
                <a:cs typeface="Arial" pitchFamily="34" charset="0"/>
              </a:rPr>
              <a:t>Due configurazioni di campo magnetico interplanetario (IMF): Nord e Sud</a:t>
            </a:r>
          </a:p>
          <a:p>
            <a:pPr algn="ctr"/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Immagine 5" descr="earth_mag_auro_illustration_nolabel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395536" y="620688"/>
            <a:ext cx="5688632" cy="4395761"/>
          </a:xfrm>
          <a:prstGeom prst="rect">
            <a:avLst/>
          </a:prstGeom>
        </p:spPr>
      </p:pic>
      <p:pic>
        <p:nvPicPr>
          <p:cNvPr id="9" name="Immagine 8" descr="reconnectionS.gif"/>
          <p:cNvPicPr>
            <a:picLocks noChangeAspect="1"/>
          </p:cNvPicPr>
          <p:nvPr/>
        </p:nvPicPr>
        <p:blipFill>
          <a:blip r:embed="rId3" cstate="screen"/>
          <a:srcRect r="21251"/>
          <a:stretch>
            <a:fillRect/>
          </a:stretch>
        </p:blipFill>
        <p:spPr>
          <a:xfrm>
            <a:off x="5004048" y="459687"/>
            <a:ext cx="4032448" cy="24751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magine 9" descr="14.pn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5029381" y="3077967"/>
            <a:ext cx="4019703" cy="27363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0" y="0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it-IT" sz="2000" dirty="0" smtClean="0">
                <a:latin typeface="Arial" pitchFamily="34" charset="0"/>
                <a:cs typeface="Arial" pitchFamily="34" charset="0"/>
              </a:rPr>
              <a:t>Interazione Vento Solare - Magnetosfera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7178373" y="2664679"/>
            <a:ext cx="1845377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magnetosfera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latin typeface="Arial" pitchFamily="34" charset="0"/>
                <a:cs typeface="Arial" pitchFamily="34" charset="0"/>
              </a:rPr>
              <a:t>chiusa</a:t>
            </a:r>
            <a:endParaRPr lang="it-IT" sz="1400" dirty="0"/>
          </a:p>
        </p:txBody>
      </p:sp>
      <p:sp>
        <p:nvSpPr>
          <p:cNvPr id="13" name="Rettangolo 12"/>
          <p:cNvSpPr/>
          <p:nvPr/>
        </p:nvSpPr>
        <p:spPr>
          <a:xfrm>
            <a:off x="7202340" y="5671120"/>
            <a:ext cx="1834156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magnetosfera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latin typeface="Arial" pitchFamily="34" charset="0"/>
                <a:cs typeface="Arial" pitchFamily="34" charset="0"/>
              </a:rPr>
              <a:t>aperta</a:t>
            </a:r>
            <a:endParaRPr lang="it-IT" sz="1400" dirty="0"/>
          </a:p>
        </p:txBody>
      </p:sp>
      <p:sp>
        <p:nvSpPr>
          <p:cNvPr id="14" name="Rettangolo 13"/>
          <p:cNvSpPr/>
          <p:nvPr/>
        </p:nvSpPr>
        <p:spPr>
          <a:xfrm>
            <a:off x="5004047" y="960983"/>
            <a:ext cx="504057" cy="26161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050" dirty="0" smtClean="0">
                <a:latin typeface="Arial" pitchFamily="34" charset="0"/>
                <a:cs typeface="Arial" pitchFamily="34" charset="0"/>
              </a:rPr>
              <a:t>Nord</a:t>
            </a:r>
            <a:endParaRPr lang="it-IT" sz="1050" dirty="0"/>
          </a:p>
        </p:txBody>
      </p:sp>
      <p:sp>
        <p:nvSpPr>
          <p:cNvPr id="15" name="Rettangolo 14"/>
          <p:cNvSpPr/>
          <p:nvPr/>
        </p:nvSpPr>
        <p:spPr>
          <a:xfrm>
            <a:off x="7956377" y="3213556"/>
            <a:ext cx="936104" cy="21544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800" dirty="0" err="1" smtClean="0">
                <a:latin typeface="Arial" pitchFamily="34" charset="0"/>
                <a:cs typeface="Arial" pitchFamily="34" charset="0"/>
              </a:rPr>
              <a:t>Magnetopausa</a:t>
            </a:r>
            <a:endParaRPr lang="it-IT" sz="800" dirty="0"/>
          </a:p>
        </p:txBody>
      </p:sp>
      <p:sp>
        <p:nvSpPr>
          <p:cNvPr id="16" name="Rettangolo 15"/>
          <p:cNvSpPr/>
          <p:nvPr/>
        </p:nvSpPr>
        <p:spPr>
          <a:xfrm>
            <a:off x="5004048" y="1830016"/>
            <a:ext cx="504057" cy="21544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800" dirty="0" err="1" smtClean="0">
                <a:latin typeface="Arial" pitchFamily="34" charset="0"/>
                <a:cs typeface="Arial" pitchFamily="34" charset="0"/>
              </a:rPr>
              <a:t>Solare</a:t>
            </a:r>
            <a:endParaRPr lang="it-IT" sz="800" dirty="0"/>
          </a:p>
        </p:txBody>
      </p:sp>
      <p:sp>
        <p:nvSpPr>
          <p:cNvPr id="17" name="Rettangolo 16"/>
          <p:cNvSpPr/>
          <p:nvPr/>
        </p:nvSpPr>
        <p:spPr>
          <a:xfrm>
            <a:off x="5364087" y="3141548"/>
            <a:ext cx="180000" cy="108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it-IT" sz="800" dirty="0"/>
          </a:p>
        </p:txBody>
      </p:sp>
      <p:sp>
        <p:nvSpPr>
          <p:cNvPr id="18" name="Rettangolo 17"/>
          <p:cNvSpPr/>
          <p:nvPr/>
        </p:nvSpPr>
        <p:spPr>
          <a:xfrm rot="16515893">
            <a:off x="5040722" y="4287243"/>
            <a:ext cx="401046" cy="16927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it-IT" sz="500" dirty="0"/>
          </a:p>
        </p:txBody>
      </p:sp>
      <p:sp>
        <p:nvSpPr>
          <p:cNvPr id="3" name="Rettangolo 2"/>
          <p:cNvSpPr/>
          <p:nvPr/>
        </p:nvSpPr>
        <p:spPr>
          <a:xfrm>
            <a:off x="5076056" y="5157192"/>
            <a:ext cx="216024" cy="43204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ttangolo 19"/>
          <p:cNvSpPr/>
          <p:nvPr/>
        </p:nvSpPr>
        <p:spPr>
          <a:xfrm>
            <a:off x="5004048" y="1412776"/>
            <a:ext cx="504057" cy="21544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Vento</a:t>
            </a:r>
            <a:endParaRPr lang="it-IT" sz="800" dirty="0"/>
          </a:p>
        </p:txBody>
      </p:sp>
    </p:spTree>
    <p:extLst>
      <p:ext uri="{BB962C8B-B14F-4D97-AF65-F5344CB8AC3E}">
        <p14:creationId xmlns:p14="http://schemas.microsoft.com/office/powerpoint/2010/main" xmlns="" val="3075497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3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un_expl.avi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0" y="-27384"/>
            <a:ext cx="9144000" cy="5143500"/>
          </a:xfrm>
          <a:prstGeom prst="rect">
            <a:avLst/>
          </a:prstGeom>
        </p:spPr>
      </p:pic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179512" y="5229200"/>
            <a:ext cx="6120680" cy="120032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dirty="0" smtClean="0"/>
              <a:t>Il flusso di particelle energetiche (protoni ed elettroni, ~1000 km/s) in seguito ad esplosioni solari possono </a:t>
            </a:r>
            <a:r>
              <a:rPr lang="it-IT" dirty="0"/>
              <a:t>raggiungere la Terra in meno di 30 minuti. </a:t>
            </a:r>
            <a:r>
              <a:rPr lang="it-IT" dirty="0" smtClean="0"/>
              <a:t>In condizioni di magnetosfera aperta, il vento solare si apre una breccia nello </a:t>
            </a:r>
            <a:r>
              <a:rPr lang="it-IT" dirty="0" err="1" smtClean="0"/>
              <a:t>scudo…</a:t>
            </a:r>
            <a:endParaRPr lang="it-IT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6" y="5157192"/>
            <a:ext cx="2267744" cy="1675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sellaDiTesto 10">
            <a:hlinkClick r:id="rId6" action="ppaction://hlinkpres?slideindex=1&amp;slidetitle="/>
          </p:cNvPr>
          <p:cNvSpPr txBox="1"/>
          <p:nvPr/>
        </p:nvSpPr>
        <p:spPr>
          <a:xfrm>
            <a:off x="113858" y="6463092"/>
            <a:ext cx="761747" cy="369332"/>
          </a:xfrm>
          <a:prstGeom prst="rect">
            <a:avLst/>
          </a:prstGeom>
          <a:solidFill>
            <a:srgbClr val="FFFFFF">
              <a:alpha val="38039"/>
            </a:srgbClr>
          </a:solidFill>
        </p:spPr>
        <p:txBody>
          <a:bodyPr wrap="none" rtlCol="0"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it-IT" u="sng" dirty="0" smtClean="0"/>
              <a:t>Menù</a:t>
            </a:r>
            <a:endParaRPr lang="it-IT" sz="1800" u="sng" dirty="0"/>
          </a:p>
        </p:txBody>
      </p:sp>
    </p:spTree>
    <p:extLst>
      <p:ext uri="{BB962C8B-B14F-4D97-AF65-F5344CB8AC3E}">
        <p14:creationId xmlns:p14="http://schemas.microsoft.com/office/powerpoint/2010/main" xmlns="" val="11124596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6073</TotalTime>
  <Words>179</Words>
  <Application>Microsoft Office PowerPoint</Application>
  <PresentationFormat>Presentazione su schermo (4:3)</PresentationFormat>
  <Paragraphs>31</Paragraphs>
  <Slides>5</Slides>
  <Notes>0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8" baseType="lpstr">
      <vt:lpstr>Arial</vt:lpstr>
      <vt:lpstr>Calibri</vt:lpstr>
      <vt:lpstr>Tema di Office</vt:lpstr>
      <vt:lpstr>Diapositiva 1</vt:lpstr>
      <vt:lpstr>La terra ha un suo campo magnetico</vt:lpstr>
      <vt:lpstr>Diapositiva 3</vt:lpstr>
      <vt:lpstr>Diapositiva 4</vt:lpstr>
      <vt:lpstr>Diapositiva 5</vt:lpstr>
    </vt:vector>
  </TitlesOfParts>
  <Company>INGV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Luca Spogli</dc:creator>
  <cp:lastModifiedBy>Patrizia Tosi</cp:lastModifiedBy>
  <cp:revision>567</cp:revision>
  <dcterms:created xsi:type="dcterms:W3CDTF">2006-11-20T16:25:07Z</dcterms:created>
  <dcterms:modified xsi:type="dcterms:W3CDTF">2015-10-27T13:06:02Z</dcterms:modified>
</cp:coreProperties>
</file>